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85FE762-6504-4405-B6A1-77CCFCC82E0B}">
          <p14:sldIdLst>
            <p14:sldId id="256"/>
            <p14:sldId id="257"/>
            <p14:sldId id="265"/>
            <p14:sldId id="258"/>
            <p14:sldId id="259"/>
            <p14:sldId id="260"/>
            <p14:sldId id="261"/>
            <p14:sldId id="262"/>
            <p14:sldId id="263"/>
            <p14:sldId id="264"/>
            <p14:sldId id="266"/>
            <p14:sldId id="267"/>
            <p14:sldId id="268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754B03-3C50-4DAD-8A3F-005E1FF11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68F9270-4B2D-4648-9A04-E5540F35DA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05E9CB-D9EC-4E86-A19C-D7CA5DBE5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0432-809D-494A-8A4F-ACB4302E52C6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F1DB3A-1C8E-438C-94A1-A8ECB41C9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EE01C4-1FB6-48F6-956D-F18ED90AD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E0CB-C89D-4D98-B1E0-7DB15CB27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424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6F0140-E71D-4F27-A48E-9D8141F34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3928D9B-5435-40B7-AF71-AA18C36D7F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C836E9-B051-46F9-8521-76B339AD2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0432-809D-494A-8A4F-ACB4302E52C6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E7D4AB-B404-4138-8F82-F8CA1F39B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A271BD-9930-4A0A-9807-986895A73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E0CB-C89D-4D98-B1E0-7DB15CB27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271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25BA700-A5CD-4C9D-BACA-485AEDC84D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23F69C-7D28-4969-98D1-A3A408F276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081E16-7C53-47B0-91A8-C2B29D2DD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0432-809D-494A-8A4F-ACB4302E52C6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1A84A7-3DAB-432D-ABC7-D48661E01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1FFC20-0909-4198-AD10-4524F6A72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E0CB-C89D-4D98-B1E0-7DB15CB27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643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58BBF5-C325-4F63-B6FF-C0A2E8471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D94E0E-93FE-4D0F-AF84-6D1CCF0C3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89991E-2689-4C33-997D-B991C0C75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0432-809D-494A-8A4F-ACB4302E52C6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F0DC7C-A18A-4A83-906D-895A9E035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F6FC24-C12A-4956-80E4-BDEF7793E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E0CB-C89D-4D98-B1E0-7DB15CB27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441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A2F615-4CE9-4D92-B6E1-FC759617E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3FB0C5-6817-4E52-A29C-63603EDF6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A357F-0875-4297-B8D2-2B1FACEE2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0432-809D-494A-8A4F-ACB4302E52C6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76986C-024F-4A19-9E75-C204AEF91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AEA856-E611-4CA9-BF04-20CEF3BB6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E0CB-C89D-4D98-B1E0-7DB15CB27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815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D4FEFD-1258-4B93-9DED-8CA7249CB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DA9178-2E1D-4636-9A42-6BEC4EADF7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74290B-0D50-4D4F-918A-6B28860551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747644-2C29-4192-8C4B-B7CB4D236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0432-809D-494A-8A4F-ACB4302E52C6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E586DDB-A6CA-4254-9A28-2FDC642B6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44CAF8-888D-4242-B926-06FF7E25D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E0CB-C89D-4D98-B1E0-7DB15CB27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517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546DFA-7F68-41DD-A798-35BB4DF82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460B0B-9FB3-41C5-9037-4D93EC0F7C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77CE98-44D4-4EA3-9D70-34CF6388C3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5626A50-7859-4236-A069-468127D59B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10DE385-8D6A-4DCC-B9F9-B740C5C714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2B433D8-BAEA-4E75-84A4-BD29DE6C1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0432-809D-494A-8A4F-ACB4302E52C6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11915DD-84C8-48F9-A7D2-CC0852F88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ADB547D-6866-4633-A211-3817BCEF7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E0CB-C89D-4D98-B1E0-7DB15CB27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056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B9B067-DA10-4C5D-9B68-D88C397F3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FA5D6CC-C487-47C3-A582-CE46B4479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0432-809D-494A-8A4F-ACB4302E52C6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9D27731-1115-4D17-93F1-597FA363F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273465C-71A3-4064-AE37-E19F9A7BA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E0CB-C89D-4D98-B1E0-7DB15CB27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895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51BF3E1-0EBF-4ED1-AD93-75F0F187C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0432-809D-494A-8A4F-ACB4302E52C6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362D134-F237-44E9-B6E1-7475687A6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71875B6-59EB-4E37-AF02-3A5CBDBB5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E0CB-C89D-4D98-B1E0-7DB15CB27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552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38BCB6-4B34-4DF5-8782-E9FE50CFE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44609F-A944-4406-9AD6-22B81F5B2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56FD092-F032-406E-ADE1-F4BA50E3C6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F2EC63-8200-4AB0-AB6A-144A1110C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0432-809D-494A-8A4F-ACB4302E52C6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022C11-3952-4B8A-B211-B0A1ACA19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7E6FA7-863A-4C9E-8EE5-9788F6FBC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E0CB-C89D-4D98-B1E0-7DB15CB27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458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CAA23F-059D-442B-8612-D9E12F32D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82CFFE9-4DCF-48BB-A24A-9DB96EB7A9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1A0CE92-9B68-4515-B757-F4C4EB82FD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FB8AD9-1ED0-4DF0-ADBD-DDBF52F22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0432-809D-494A-8A4F-ACB4302E52C6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C62120-1FF0-4E24-860A-71AC9A2BE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E98876C-D196-402F-BE02-5ED97B1F4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E0CB-C89D-4D98-B1E0-7DB15CB27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394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5C276F-77DB-4A83-9E00-7A2EB9F5E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33737E-962D-40A7-B0A7-536446AD3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B4828D-1164-46F2-A66B-D3BA99A962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40432-809D-494A-8A4F-ACB4302E52C6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E96F3D-91CF-41D8-A0E5-3CA6FBD8DB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79EA75-7630-42F4-980C-2FBCA5C547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8E0CB-C89D-4D98-B1E0-7DB15CB27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735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python.org/download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9F82782-2540-4F8F-B4C0-0BCB352EE0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96" t="25116" r="44247" b="9050"/>
          <a:stretch/>
        </p:blipFill>
        <p:spPr>
          <a:xfrm>
            <a:off x="3580524" y="3504780"/>
            <a:ext cx="4703147" cy="33911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621856D4-DBED-4857-A650-F4FE45F9E54B}"/>
              </a:ext>
            </a:extLst>
          </p:cNvPr>
          <p:cNvSpPr txBox="1">
            <a:spLocks/>
          </p:cNvSpPr>
          <p:nvPr/>
        </p:nvSpPr>
        <p:spPr>
          <a:xfrm>
            <a:off x="1334218" y="358925"/>
            <a:ext cx="9333781" cy="11473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dars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Python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dasturlash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tili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tanishish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1E0D329E-3390-4585-A3C7-BA7CDDEA3129}"/>
              </a:ext>
            </a:extLst>
          </p:cNvPr>
          <p:cNvSpPr txBox="1">
            <a:spLocks/>
          </p:cNvSpPr>
          <p:nvPr/>
        </p:nvSpPr>
        <p:spPr>
          <a:xfrm>
            <a:off x="1204822" y="1506238"/>
            <a:ext cx="10282687" cy="40630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Reja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dasturlash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yaratilish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tili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tarixi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dasturlash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tili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imkoniyatlari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Pythonni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o’rnatish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C7003F4E-A99E-47B7-B766-C8D1765F9732}"/>
              </a:ext>
            </a:extLst>
          </p:cNvPr>
          <p:cNvSpPr txBox="1">
            <a:spLocks/>
          </p:cNvSpPr>
          <p:nvPr/>
        </p:nvSpPr>
        <p:spPr>
          <a:xfrm>
            <a:off x="7996687" y="5926347"/>
            <a:ext cx="4094669" cy="8590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Kalit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so’zlar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pythonni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o’rnatish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dasturlash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tillari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659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FA1B0F-41C4-4F0B-9B72-74255343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793" y="365125"/>
            <a:ext cx="11783682" cy="833947"/>
          </a:xfrm>
        </p:spPr>
        <p:txBody>
          <a:bodyPr>
            <a:noAutofit/>
          </a:bodyPr>
          <a:lstStyle/>
          <a:p>
            <a:r>
              <a:rPr lang="es-MX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Qisqacha qilib aytganda Python quyidagi sohalarda faol ishlatiladi: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E8912275-AF2D-42D4-A05A-419F0CF816E5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5" r="3159" b="4764"/>
          <a:stretch/>
        </p:blipFill>
        <p:spPr bwMode="auto">
          <a:xfrm>
            <a:off x="5072332" y="1457864"/>
            <a:ext cx="7119668" cy="521898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1011A1F-9F08-4BAD-8485-40F93A0614FE}"/>
              </a:ext>
            </a:extLst>
          </p:cNvPr>
          <p:cNvSpPr/>
          <p:nvPr/>
        </p:nvSpPr>
        <p:spPr>
          <a:xfrm>
            <a:off x="379563" y="1699404"/>
            <a:ext cx="5446143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Tizimli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dasturlash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Grafik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interfeysli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dasturlarni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ishlab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chiqish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Dinamik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web-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saytlarni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yaratish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Komponentlarning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integratsiyasi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Ma'lumotlar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bazalari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bilan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ishlash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uchun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dasturlarni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ishlab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chiqish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Prototiplarni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tezkor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yaratish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Ilmiy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hisoblash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uchun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dasturlarni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ishlab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chiqish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O'yin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dasturlar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yaratish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332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246D63-80C8-4294-B649-48391C43D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Python </a:t>
            </a:r>
            <a:r>
              <a:rPr lang="en-US" b="1" dirty="0" err="1"/>
              <a:t>dasturlash</a:t>
            </a:r>
            <a:r>
              <a:rPr lang="en-US" b="1" dirty="0"/>
              <a:t> </a:t>
            </a:r>
            <a:r>
              <a:rPr lang="en-US" b="1" dirty="0" err="1"/>
              <a:t>tilini</a:t>
            </a:r>
            <a:r>
              <a:rPr lang="en-US" b="1" dirty="0"/>
              <a:t> </a:t>
            </a:r>
            <a:r>
              <a:rPr lang="en-US" b="1" dirty="0" err="1"/>
              <a:t>o`rnatish</a:t>
            </a:r>
            <a:r>
              <a:rPr lang="en-US" b="1" dirty="0"/>
              <a:t>.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B99B39-CEB7-4527-9CE2-41FA44927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1381"/>
            <a:ext cx="10515600" cy="4615582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Windows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operatsion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tizimiga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o'rnatish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www.python.org/downloads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sahifasiga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o'tamiz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yerdan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oxirgi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python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versiyasini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yuklab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olamiz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Pythonni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o'rnatish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odatiy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dasturlarni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o'rnatish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kabi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kechadi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1" descr="ustan">
            <a:extLst>
              <a:ext uri="{FF2B5EF4-FFF2-40B4-BE49-F238E27FC236}">
                <a16:creationId xmlns:a16="http://schemas.microsoft.com/office/drawing/2014/main" id="{043FA6E3-0C91-474C-9AD8-2BAF5339F739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00" b="26040"/>
          <a:stretch/>
        </p:blipFill>
        <p:spPr>
          <a:xfrm>
            <a:off x="4735902" y="3158639"/>
            <a:ext cx="4606506" cy="254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092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61F170-F100-46EA-A69E-AAAF64DD4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8067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dasturlash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tilini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o`rnatish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404786-712E-404B-AFC2-5606FD5EF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Python </a:t>
            </a:r>
            <a:r>
              <a:rPr lang="en-US" dirty="0" err="1"/>
              <a:t>dasturlash</a:t>
            </a:r>
            <a:r>
              <a:rPr lang="en-US" dirty="0"/>
              <a:t> </a:t>
            </a:r>
            <a:r>
              <a:rPr lang="en-US" dirty="0" err="1"/>
              <a:t>tilining</a:t>
            </a:r>
            <a:r>
              <a:rPr lang="en-US" dirty="0"/>
              <a:t> </a:t>
            </a:r>
            <a:r>
              <a:rPr lang="en-US" dirty="0" err="1"/>
              <a:t>o`rnatuvchi</a:t>
            </a:r>
            <a:r>
              <a:rPr lang="en-US" dirty="0"/>
              <a:t> </a:t>
            </a:r>
            <a:r>
              <a:rPr lang="en-US" dirty="0" err="1"/>
              <a:t>paketini</a:t>
            </a:r>
            <a:r>
              <a:rPr lang="en-US" dirty="0"/>
              <a:t> </a:t>
            </a:r>
            <a:r>
              <a:rPr lang="en-US" dirty="0" err="1"/>
              <a:t>ustiga</a:t>
            </a:r>
            <a:r>
              <a:rPr lang="en-US" dirty="0"/>
              <a:t> </a:t>
            </a:r>
            <a:r>
              <a:rPr lang="en-US" dirty="0" err="1"/>
              <a:t>sichqoncha</a:t>
            </a:r>
            <a:r>
              <a:rPr lang="en-US" dirty="0"/>
              <a:t> </a:t>
            </a:r>
            <a:r>
              <a:rPr lang="en-US" dirty="0" err="1"/>
              <a:t>ko`ratkichini</a:t>
            </a:r>
            <a:r>
              <a:rPr lang="en-US" dirty="0"/>
              <a:t> 2 </a:t>
            </a:r>
            <a:r>
              <a:rPr lang="en-US" dirty="0" err="1"/>
              <a:t>marta</a:t>
            </a:r>
            <a:r>
              <a:rPr lang="en-US" dirty="0"/>
              <a:t> </a:t>
            </a:r>
            <a:r>
              <a:rPr lang="en-US" dirty="0" err="1"/>
              <a:t>bosamiz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bizga</a:t>
            </a:r>
            <a:r>
              <a:rPr lang="en-US" dirty="0"/>
              <a:t> </a:t>
            </a:r>
            <a:r>
              <a:rPr lang="en-US" dirty="0" err="1"/>
              <a:t>quyidagi</a:t>
            </a:r>
            <a:r>
              <a:rPr lang="en-US" dirty="0"/>
              <a:t> </a:t>
            </a:r>
            <a:r>
              <a:rPr lang="en-US" dirty="0" err="1"/>
              <a:t>oyna</a:t>
            </a:r>
            <a:r>
              <a:rPr lang="en-US" dirty="0"/>
              <a:t> </a:t>
            </a:r>
            <a:r>
              <a:rPr lang="en-US" dirty="0" err="1"/>
              <a:t>hosil</a:t>
            </a:r>
            <a:r>
              <a:rPr lang="en-US" dirty="0"/>
              <a:t> </a:t>
            </a:r>
            <a:r>
              <a:rPr lang="en-US" dirty="0" err="1"/>
              <a:t>bo`ladi</a:t>
            </a:r>
            <a:r>
              <a:rPr lang="en-US" dirty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4" name="Image1" descr="instal">
            <a:extLst>
              <a:ext uri="{FF2B5EF4-FFF2-40B4-BE49-F238E27FC236}">
                <a16:creationId xmlns:a16="http://schemas.microsoft.com/office/drawing/2014/main" id="{0B2F9454-52A8-4119-BC57-E1B09A3EB92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6191" y="2685096"/>
            <a:ext cx="4677913" cy="335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649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190936-7A47-43AE-928E-709D9C416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6307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dasturlash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tilini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o`rnatish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727264-93B4-49AA-8BB5-CD94B925B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905" y="1281432"/>
            <a:ext cx="10335883" cy="201385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yerda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Install for all users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barcha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foydalanuvchilar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Install just for me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faqat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agar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tanlab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istalyatsiya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qilsak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ya’ni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o`rnatsak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Windows Vista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operatsion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sistemasida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xatolik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dastur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ishlamaydi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Shuning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Install for all users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tanlaganimiz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maqul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Keyin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next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tugmasi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bosamiz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1" descr="3">
            <a:extLst>
              <a:ext uri="{FF2B5EF4-FFF2-40B4-BE49-F238E27FC236}">
                <a16:creationId xmlns:a16="http://schemas.microsoft.com/office/drawing/2014/main" id="{CB12220F-AD59-477A-B10C-926F1A4DCA4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59359" y="3295291"/>
            <a:ext cx="5158430" cy="346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205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23B888-DEB4-4E99-A66A-58BBAC591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7849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dasturlash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tilini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o`rnatish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14E2EB-85FA-40ED-8F76-42639528FC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Va dasturni o`rnatish muofaqqiyatli tugallandi. </a:t>
            </a:r>
            <a:endParaRPr lang="ru-RU" dirty="0"/>
          </a:p>
          <a:p>
            <a:endParaRPr lang="ru-RU" dirty="0"/>
          </a:p>
        </p:txBody>
      </p:sp>
      <p:pic>
        <p:nvPicPr>
          <p:cNvPr id="4" name="Image1" descr="finish">
            <a:extLst>
              <a:ext uri="{FF2B5EF4-FFF2-40B4-BE49-F238E27FC236}">
                <a16:creationId xmlns:a16="http://schemas.microsoft.com/office/drawing/2014/main" id="{788E2123-80D3-44D6-B313-BBD32B9B611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7646" y="2522130"/>
            <a:ext cx="5068385" cy="397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63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121A86-154E-4631-A854-26C6B1FE8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dasturlash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yaratilish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tarixi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9203DB-BAFC-4B30-84C5-22F23FFD5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0728" y="1604514"/>
            <a:ext cx="10410646" cy="47445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dasturlash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tilini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yaratilishi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1980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oxiri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boshlaridan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boshlangan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O`sha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paytlarda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uncha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taniqli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bo`lmagan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Gollandiyaning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CWI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instituti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xodimi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Gvido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van Rossum ABC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tilini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yaratilish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proektida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ishtirok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Basic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o`rniga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talabalarga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asosiy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dasturlash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konsepsiyalarini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o`rgatish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mo`ljallangan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595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CE705-63D2-4231-A022-103C5EB3E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dasturlash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yaratilish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tarixi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D2748C-5B21-448B-AF15-AEA29F995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84730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Gvido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ishlardan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charchadi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hafta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davomida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o`zining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Macintoshida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boshqa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oddiy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tilning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interpretatorini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yozdi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bunda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albatta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tilining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ba’zi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g`oyalarini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o`zlashtirdi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Shuningdek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Python 1980-1990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yillarda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foydalanilgan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Algol-68, C, C++, Modul3 ABC,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SmallTalk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tillarining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ko`plab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xususiyatlarini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o`ziga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olgandi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0523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F73BA4-2A6C-4E55-BE68-D14AA5967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dasturlash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yaratilish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tarixi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01507D-48BD-4C30-86D9-8F31820C3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9623"/>
            <a:ext cx="10515600" cy="488255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Gvido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 Rossum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tilni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orqali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tarqata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boshladi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paytda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o`zining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Dasturlash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tillarining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qiyosiy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taqrizi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sahifasi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internetda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1996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yilgacha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Stiv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Mayevskiy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ismli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kishi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taniqli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ham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Macintoshni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yoqtirardi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narsa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Gvido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yaqinlashtirdi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O`sha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paytlarda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Gvido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BBC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“Monti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Paytonning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sirki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komediyasining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muxlisi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o`zi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yaratgan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tilni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Monti Payton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nomiga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deb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nomiga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748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04C55-EDAB-41BC-9097-2802EDD06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dasturlash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yaratilish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tarixi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9B1476-61C7-4458-AEFC-07976A41A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3358"/>
            <a:ext cx="10515600" cy="4753605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tezda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ommalashdi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dasturlash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tiliga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qiziqqan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tushunadigan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foydalanuvchilar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ko`paydi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Boshida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oddiy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Shunchaki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kichik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interpretator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nechta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funksiyalarga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1991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birinchi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OYD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Obyektga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Yo`naltirilgan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Dasturlash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vositalari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paydo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bo`ldi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qancha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vaqt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o`tib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Gvido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Gollandiyadan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Amerikaga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ko`chib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o`tdi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Uni CNRI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korparatsiyasiga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ishlashga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taklif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etishdi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o`sha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yerda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ishladi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korparatsiya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shug`ullanayotgan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proektlarni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Python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tilida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yozdi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bo`sh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vaqtlarida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tilni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interpretatorini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rivojlantirib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Bu 1990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Python 1.5.2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versiyasi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paydo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bo`lguncha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davom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1200"/>
              </a:spcBef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187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6A74AB-259F-48FB-B7DC-859269FF8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dasturlash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yaratilish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tarixi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585A08-C78D-48ED-925C-815A2EB6A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09623"/>
            <a:ext cx="10703943" cy="486529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Gvidoning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asosiy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vaqti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korparatsiyani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proektlarini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yaratishga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ketardi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yoqmasdi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Chunki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Python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dasturlash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tilini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rivojlantirishga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vaqti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qolmayotgandi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Shunda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o`ziga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tilni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rivojlantirishga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imkoniyat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yaratib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oladigan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homiy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izladi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o`sha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paytlarda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tashkil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etilgan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BeOpen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firmasi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qo`llab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quvvatladi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U CNRI dan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lekin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shartnomaga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binoan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Python 1.6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versiyasini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chiqarib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berishga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majbur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BeOpen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Python 2.0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versiyani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chiqardi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2.0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versiyasi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oldinga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qo`yilgan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qadamlardan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versiyada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asosiysi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interpretatorni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rivojlanish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jarayoni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ochiq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ravishda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bo`ldi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Shunday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qilib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versiyasi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1994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chiqarilgan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bo`lsa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2.0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versiyasi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3.0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versiyasi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2008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ishlab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chiqarildi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Hozirgi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vaqtda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uchinchi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versiyasi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qo`llaniladi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600"/>
              </a:spcBef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023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68A688-693C-4257-BEAB-1AADE9FDC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dasturlash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tili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imkoniyatlari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FE9C88-AFBD-4475-A557-2862F08BE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1163"/>
            <a:ext cx="10643558" cy="151824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o'rganishga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oson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birga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imkoniyatlari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yuqori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bo'lgan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zamonaviy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dasturlash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tili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B21672D-25BF-45B1-92C6-56BFA5897E7A}"/>
              </a:ext>
            </a:extLst>
          </p:cNvPr>
          <p:cNvSpPr/>
          <p:nvPr/>
        </p:nvSpPr>
        <p:spPr>
          <a:xfrm>
            <a:off x="1019354" y="3976778"/>
            <a:ext cx="10643557" cy="13075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yuqori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darajadagi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ma'lumotlar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strukturasi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oddiy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lekin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samarador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ob`yektga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yo'naltirilgan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dasturlash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uslublarini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taqdim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etadi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02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602475-4B6A-49C8-A9AF-18A4F5F08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9222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dasturlash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tili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imkoniyatlari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71CD49-AFC0-44A0-8A18-59AFA9BF0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739" y="1544128"/>
            <a:ext cx="10748513" cy="5124091"/>
          </a:xfrm>
        </p:spPr>
        <p:txBody>
          <a:bodyPr>
            <a:normAutofit lnSpcReduction="10000"/>
          </a:bodyPr>
          <a:lstStyle/>
          <a:p>
            <a:pPr lvl="0" algn="just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Oddiy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o`rganishga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sodda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sintaksisga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dasturlashni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boshlash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qulay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erkin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ochiq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kodlik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dasturiy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ta'minot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Dasturni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yozish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davomida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darajadagi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detallarni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misol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xotirani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boshqarishni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hisobga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olish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shart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Ko'plab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platformalarda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o'zgartirishlarsiz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ishlay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Interpretatsiya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qilinadigan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Kengayishga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moyil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Agar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dasturni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joyini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tezroq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ishlashini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xoxlasak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qismni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yoki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C++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dasturlash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tillarida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yozib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keyin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qismni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python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orqali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tushirsa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chaqirsa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bo'ladi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66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68FAE5-2132-484D-8755-4C2F78DF8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2573"/>
          </a:xfrm>
        </p:spPr>
        <p:txBody>
          <a:bodyPr/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Pythonning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o`ziga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xosligi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69516B-3418-49CC-99D6-42C38A5F5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5117"/>
            <a:ext cx="10515600" cy="4701846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Juda ham ko'p xilma-xil kutubxonalarga ega.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xml/html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fayllar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ishlash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so`rovlari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ishlash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GUI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grafik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interfeys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ssenariy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tuzish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FTP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ishlash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Rasmli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audio video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fayllar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ishlash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Robot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texnikada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Matematik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ilmiy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hisoblashlarni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programmalash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91938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882</Words>
  <Application>Microsoft Office PowerPoint</Application>
  <PresentationFormat>Широкоэкранный</PresentationFormat>
  <Paragraphs>64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Python dasturlash yaratilish tili tarixi </vt:lpstr>
      <vt:lpstr>Python dasturlash yaratilish tili tarixi </vt:lpstr>
      <vt:lpstr>Python dasturlash yaratilish tili tarixi </vt:lpstr>
      <vt:lpstr>Python dasturlash yaratilish tili tarixi </vt:lpstr>
      <vt:lpstr>Python dasturlash yaratilish tili tarixi </vt:lpstr>
      <vt:lpstr>Python dasturlash tili imkoniyatlari</vt:lpstr>
      <vt:lpstr>Python dasturlash tili imkoniyatlari</vt:lpstr>
      <vt:lpstr>Pythonning o`ziga xosligi</vt:lpstr>
      <vt:lpstr>Qisqacha qilib aytganda Python quyidagi sohalarda faol ishlatiladi:</vt:lpstr>
      <vt:lpstr>Python dasturlash tilini o`rnatish.</vt:lpstr>
      <vt:lpstr>Python dasturlash tilini o`rnatish.</vt:lpstr>
      <vt:lpstr>Python dasturlash tilini o`rnatish.</vt:lpstr>
      <vt:lpstr>Python dasturlash tilini o`rnatish.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1-ma’ruza.</dc:title>
  <dc:creator>user</dc:creator>
  <cp:lastModifiedBy>user</cp:lastModifiedBy>
  <cp:revision>41</cp:revision>
  <dcterms:created xsi:type="dcterms:W3CDTF">2020-07-17T13:27:14Z</dcterms:created>
  <dcterms:modified xsi:type="dcterms:W3CDTF">2020-08-10T08:58:25Z</dcterms:modified>
</cp:coreProperties>
</file>