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E3433-0845-4256-AD03-3AB750A71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7733E6-0F87-42E7-BD7D-2292D31AA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085BC5-E694-449D-B969-59F60090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844B2C-B42A-4E76-9644-08C28AE24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D4F214-CB07-498D-933F-82418373A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4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B43812-0605-4957-A227-3B539833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003A64-B816-4595-8A6E-C73E85370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CF3257-8AE6-4EA3-A172-02D09030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E4356E-E0BD-4E73-9285-813332DC1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D9255B-F5E7-4C6C-B5B6-3B3E9A1C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52FE3F6-AEDB-4DA4-990C-766394E1C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E09FAB-2FCB-496B-9930-6311439F5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7EEACE-176C-4715-9F0E-0E02D10B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B5275E-215B-465D-8C24-C686D4D3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F5519D-56AF-4822-BF1E-DFF5DA3C5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64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1013E-E2A2-4667-9E9B-A19D6291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73A0A9-FEDA-466D-A6EF-BAA3F965B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2C7D52-52D3-4D29-A68C-48FA711A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912D60-13B8-4AAB-84BA-D44F5088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11815E-E810-48F5-9501-3BB8C84A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43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492DD-9E61-4199-B218-E0101E03B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5B60C9-BC98-466B-80D4-F3FB04832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293E73-C2B4-4EE8-BEA1-88D8161D0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B39C5E-7696-4F65-854A-10352DFD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C77F66-83D4-42B6-8FA1-464385251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54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6D260-A7B2-4AF7-B049-99634BB7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82FC43-D023-44CB-B6DF-54BD425DF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B02618-B506-439B-AA7B-193E9D02D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740199-087C-41EF-9719-B8C9544B4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D6C5C5-125A-47BD-9971-1915214E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591CDF-D493-4FDF-B881-8A77FBE8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96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7AA25-5B96-4B87-A787-7A8BBC05D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F7318C-A8C2-4B96-9611-709634EDA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BEE1DD-7FED-4176-8444-DA090B069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C3816F-E692-41E2-B036-FFA086E15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65F9B9-D5E1-460D-9346-6BD9928CC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D7CEB60-EFB9-4F9F-921C-B4D6DB19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9982858-AAEB-4459-80BD-2A517D9E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07E4434-85EE-4F7C-9A6F-C151463FA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96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2C5AC-0B13-4E27-AF17-353F3B132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89D5E37-C8DD-4EDC-851D-BE0D6C0E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5D0ED93-A92D-48DF-B952-A40F465F1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487CB3-C4AB-4B64-8BAB-5FA76192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8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C948B66-2C42-4966-AFE1-A3AF78015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6C6D38-FD46-4696-B32E-D0B09C8B0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8E88ED-FBE3-4A21-A9EB-8540A3A4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89EA1-CC02-4907-92B8-50BD4B572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0223DA-E1CF-4A71-8F38-EE85143C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C13A72-1D63-47BF-9422-84AA0ED59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265AF3-3C3C-45A3-82B3-CAAF7D0D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B1CF1F-FC2F-46D6-983C-6F6828F1E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AA185C-EDD1-427E-B878-9DCEB15F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39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3593-9001-4E46-B51C-2F494F20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FB8D31-3656-411D-9F79-C0A4BE42A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5DF5F2-4D28-4B3E-B531-9876DE5A5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077C2D-5CCB-4D64-8305-8F65DAE00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0DAC70-A708-47FF-975B-914935FF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B7C365-0B63-4BEA-92AF-F91BDC88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58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2">
                <a:lumMod val="20000"/>
                <a:lumOff val="8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9ED1A0-7EC4-4F26-9F2E-C3BC7BFA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742BF2-D1AF-4B93-BE48-9A6D0162D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9BF55F-71FB-477D-B7BC-C30C3C616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FE77-9AAE-4A21-BBF7-DE675B2F12A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3ED785-4BFA-4588-9537-1417710DE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B4F175-EBF2-401D-BA16-4BE4EA8BDA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69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59FA6-1508-4EB5-BDDF-94B91EC1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938" indent="-7938" algn="just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math moduli.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random moduli.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generasiyasi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889670-51AF-4FF5-AE10-AC5724A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7163"/>
            <a:ext cx="10151853" cy="3410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moduli.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moduli.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generasiyasi</a:t>
            </a:r>
            <a:endParaRPr lang="ru-RU" sz="3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54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07F92A-A7AF-4235-B590-2569E6868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random()  – 0.0 dan 1.0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import random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random.random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0. 9753144027290991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random.random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0.5468390487484339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random.random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0. 13015058054767736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C53CD57-2FA7-429A-B4CB-8BC0BA46C937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 moduli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funksiyalari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694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E0D031F-8BC9-4C7E-A8CD-6027A1AA7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102" y="1448787"/>
            <a:ext cx="11136701" cy="5305696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seed ([&lt;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&gt;] [,  version=2 ]  )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generatorini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ketmaketlikka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element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ko’rsatilmasa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generasiyalanadi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random.seed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random.random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0. 5714025946899135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random.seed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(l0)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random.random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0. 5714025946899135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3CE084E-3CE8-4CC1-BA7D-6D0A172A225E}"/>
              </a:ext>
            </a:extLst>
          </p:cNvPr>
          <p:cNvSpPr txBox="1">
            <a:spLocks/>
          </p:cNvSpPr>
          <p:nvPr/>
        </p:nvSpPr>
        <p:spPr>
          <a:xfrm>
            <a:off x="1027261" y="439948"/>
            <a:ext cx="10515600" cy="851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 moduli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funksiyalari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313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999FF-AF39-44D7-8D63-A79580C5E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 moduli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funksiyalari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D5FF75-A2F9-4549-B318-4C12FEDEB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453" y="1250828"/>
            <a:ext cx="11542143" cy="5615796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uniform (&lt;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Boshlanish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,  &lt;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Tugash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&gt;)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&lt;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Boshlanish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dan &lt;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Tugash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oraliqdagi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random.uniform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(0,  10) 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9. 965569925394552 </a:t>
            </a:r>
          </a:p>
          <a:p>
            <a:pPr marL="457200" lvl="1" indent="0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random.uniform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10) </a:t>
            </a:r>
          </a:p>
          <a:p>
            <a:pPr marL="457200" lvl="1" indent="0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0.4455638245043303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randint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(&lt;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Boshlanish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,  &lt;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Tugash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&gt;) 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&lt;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Boshlanish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dan &lt;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Tugash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oraliqdagi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random.randint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10) </a:t>
            </a:r>
          </a:p>
          <a:p>
            <a:pPr marL="457200" lvl="1" indent="0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</a:p>
          <a:p>
            <a:pPr marL="457200" lvl="1" indent="0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random.randint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10) </a:t>
            </a:r>
          </a:p>
          <a:p>
            <a:pPr marL="457200" lvl="1" indent="0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</a:p>
          <a:p>
            <a:pPr marL="0" indent="0">
              <a:buNone/>
            </a:pP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067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450A4-AABC-4238-872F-976BAF701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 moduli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funksiyalari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0930C1-2E8D-4D96-B46D-36F97BF6B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rmAutofit lnSpcReduction="1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randrange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([&lt;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&gt;,] 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Tugash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[, 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Qadam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&gt;])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ketma-ketlikdan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range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analogidir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Ya’ni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dan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orlaig’idan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Qadam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farqi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qaytarardi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263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random.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randrange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263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263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random.randrange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(0, 10)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263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263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random.randrange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(0, 10, 2)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263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08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29544-5BF3-43B9-9CE2-04DB898D2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 moduli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funksiyalari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CD9FF9-C45D-4029-B2A8-93A084990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choice (&lt;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Ketma-ketlik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kortej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random.choice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(“string”) 				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random.choice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(["s", "t", "r"]) 			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'r'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random.choice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((" s", "t", "r"))			 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Kortej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't '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305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CD2B2A-ED34-4E69-8D19-528F1ACF6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 moduli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CC91EE-F2F2-4E0E-B6AD-4A4B09CDF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shuffle (&lt;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[, &lt;0.0 dan 1.0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&gt;])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aralashtirish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ikkinchi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ko’rsatilmasa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random()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qaytarilmaydi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[1, 2, 3,  4,  5,  6,  7,  8,  9, 10]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random.shuffle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[8, 6, 9, 5, 3, 7, 2, 4, 10, 1]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846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DD93175-6E5E-4FD1-B268-10ED5F5A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42" y="0"/>
            <a:ext cx="11533516" cy="6858000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(&lt;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Ketma-ketlik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&gt;, &lt;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&gt;)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–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ketma-ketlikdan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ko’rsatilgan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miqdordagi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holdagi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ro’yxatini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iterasiyani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qo’llovchi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ixtiyoriy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obektni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ko’rsatish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random.sample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("string",  2)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['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 'r' ]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[1,  2,  3,  4,  5,  6,  7,  8,  9,  10]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random.sample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2)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[7, 10]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				#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Ro’yxatning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o’zgarmaydi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2, 3, 4, 5, 6, 7, 8, 9, 10]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random.sample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(( l,  2,  3,  4,  5,  6,  7) ,  3)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 ,  3,  5]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random .sample (range(300), 5)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[126, 194, 272, 46, 71]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836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17C26B-EB02-48F7-85C9-85F6B93C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Parol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generator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035D63-3275-499F-B676-F776869C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58" y="845389"/>
            <a:ext cx="10844842" cy="5857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#-*-coding:utf-8-*-</a:t>
            </a:r>
            <a:endParaRPr lang="ru-RU" sz="2400" dirty="0"/>
          </a:p>
          <a:p>
            <a:pPr marL="0" indent="0">
              <a:buNone/>
            </a:pPr>
            <a:r>
              <a:rPr lang="en-US" sz="2400" dirty="0"/>
              <a:t>import  random # random modulini </a:t>
            </a:r>
            <a:r>
              <a:rPr lang="en-US" sz="2400" dirty="0" err="1"/>
              <a:t>ulaymiz</a:t>
            </a:r>
            <a:endParaRPr lang="ru-RU" sz="2400" dirty="0"/>
          </a:p>
          <a:p>
            <a:pPr marL="0" indent="0">
              <a:buNone/>
            </a:pPr>
            <a:r>
              <a:rPr lang="en-US" sz="2400" dirty="0"/>
              <a:t>def  </a:t>
            </a:r>
            <a:r>
              <a:rPr lang="en-US" sz="2400" dirty="0" err="1"/>
              <a:t>passw_generator</a:t>
            </a:r>
            <a:r>
              <a:rPr lang="en-US" sz="2400" dirty="0"/>
              <a:t>(</a:t>
            </a:r>
            <a:r>
              <a:rPr lang="en-US" sz="2400" dirty="0" err="1"/>
              <a:t>count_char</a:t>
            </a:r>
            <a:r>
              <a:rPr lang="en-US" sz="2400" dirty="0"/>
              <a:t>=8):</a:t>
            </a:r>
            <a:endParaRPr lang="ru-RU" sz="2400" dirty="0"/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arr</a:t>
            </a:r>
            <a:r>
              <a:rPr lang="en-US" sz="2400" dirty="0"/>
              <a:t> = ['а', 'b',  'с', '</a:t>
            </a:r>
            <a:r>
              <a:rPr lang="en-US" sz="2400" dirty="0" err="1"/>
              <a:t>d','e','f','g</a:t>
            </a:r>
            <a:r>
              <a:rPr lang="en-US" sz="2400" dirty="0"/>
              <a:t>', 'А', 'В' , 'С', 'D', 'Е', 'F','G', 'Н', 'I','J', 'К', 'L', 'М',  'N',  'О’,    'Р',  'Q', 'R' ,  'S' ,  'Т',  'U', 'V', 'W', 'Х', 'У',  'Z', '1', '2','3', '4', '5', '6', '7', '8', '9', '0']</a:t>
            </a:r>
            <a:endParaRPr lang="ru-RU" sz="2400" dirty="0"/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passw</a:t>
            </a:r>
            <a:r>
              <a:rPr lang="en-US" sz="2400" dirty="0"/>
              <a:t> = [] </a:t>
            </a:r>
            <a:endParaRPr lang="ru-RU" sz="2400" dirty="0"/>
          </a:p>
          <a:p>
            <a:pPr marL="0" indent="0">
              <a:buNone/>
            </a:pPr>
            <a:r>
              <a:rPr lang="en-US" sz="2400" dirty="0"/>
              <a:t>   for </a:t>
            </a:r>
            <a:r>
              <a:rPr lang="en-US" sz="2400" dirty="0" err="1"/>
              <a:t>i</a:t>
            </a:r>
            <a:r>
              <a:rPr lang="en-US" sz="2400" dirty="0"/>
              <a:t> in range(</a:t>
            </a:r>
            <a:r>
              <a:rPr lang="en-US" sz="2400" dirty="0" err="1"/>
              <a:t>count_char</a:t>
            </a:r>
            <a:r>
              <a:rPr lang="en-US" sz="2400" dirty="0"/>
              <a:t>):</a:t>
            </a:r>
            <a:endParaRPr lang="ru-RU" sz="2400" dirty="0"/>
          </a:p>
          <a:p>
            <a:pPr marL="0" indent="0">
              <a:buNone/>
            </a:pPr>
            <a:r>
              <a:rPr lang="en-US" sz="2400" dirty="0"/>
              <a:t>      </a:t>
            </a:r>
            <a:r>
              <a:rPr lang="en-US" sz="2400" dirty="0" err="1"/>
              <a:t>passw.append</a:t>
            </a:r>
            <a:r>
              <a:rPr lang="en-US" sz="2400" dirty="0"/>
              <a:t>(</a:t>
            </a:r>
            <a:r>
              <a:rPr lang="en-US" sz="2400" dirty="0" err="1"/>
              <a:t>random.choice</a:t>
            </a:r>
            <a:r>
              <a:rPr lang="en-US" sz="2400" dirty="0"/>
              <a:t>(</a:t>
            </a:r>
            <a:r>
              <a:rPr lang="en-US" sz="2400" dirty="0" err="1"/>
              <a:t>arr</a:t>
            </a:r>
            <a:r>
              <a:rPr lang="en-US" sz="2400" dirty="0"/>
              <a:t>)) </a:t>
            </a:r>
            <a:endParaRPr lang="ru-RU" sz="2400" dirty="0"/>
          </a:p>
          <a:p>
            <a:pPr marL="0" indent="0">
              <a:buNone/>
            </a:pPr>
            <a:r>
              <a:rPr lang="en-US" sz="2400"/>
              <a:t>   return </a:t>
            </a:r>
            <a:r>
              <a:rPr lang="en-US" sz="2400" dirty="0"/>
              <a:t>"".join(</a:t>
            </a:r>
            <a:r>
              <a:rPr lang="en-US" sz="2400" dirty="0" err="1"/>
              <a:t>passw</a:t>
            </a:r>
            <a:r>
              <a:rPr lang="en-US" sz="2400" dirty="0"/>
              <a:t>) </a:t>
            </a:r>
            <a:endParaRPr lang="ru-RU" sz="2400" dirty="0"/>
          </a:p>
          <a:p>
            <a:pPr marL="0" indent="0">
              <a:buNone/>
            </a:pPr>
            <a:r>
              <a:rPr lang="en-US" sz="2400" dirty="0"/>
              <a:t># </a:t>
            </a:r>
            <a:r>
              <a:rPr lang="en-US" sz="2400" dirty="0" err="1"/>
              <a:t>funksiyani</a:t>
            </a:r>
            <a:r>
              <a:rPr lang="en-US" sz="2400" dirty="0"/>
              <a:t> </a:t>
            </a:r>
            <a:r>
              <a:rPr lang="en-US" sz="2400" dirty="0" err="1"/>
              <a:t>chaqiramiz</a:t>
            </a:r>
            <a:endParaRPr lang="ru-RU" sz="2400" dirty="0"/>
          </a:p>
          <a:p>
            <a:pPr marL="0" indent="0">
              <a:buNone/>
            </a:pPr>
            <a:r>
              <a:rPr lang="en-US" sz="2400" dirty="0"/>
              <a:t>print (</a:t>
            </a:r>
            <a:r>
              <a:rPr lang="en-US" sz="2400" dirty="0" err="1"/>
              <a:t>passw_generator</a:t>
            </a:r>
            <a:r>
              <a:rPr lang="en-US" sz="2400" dirty="0"/>
              <a:t>(20)) 		#ngODHE8J8x </a:t>
            </a:r>
            <a:r>
              <a:rPr lang="en-US" sz="2400" dirty="0" err="1"/>
              <a:t>ko’rinishada</a:t>
            </a:r>
            <a:r>
              <a:rPr lang="en-US" sz="2400" dirty="0"/>
              <a:t> </a:t>
            </a:r>
            <a:r>
              <a:rPr lang="en-US" sz="2400" dirty="0" err="1"/>
              <a:t>chiqishi</a:t>
            </a:r>
            <a:r>
              <a:rPr lang="en-US" sz="2400" dirty="0"/>
              <a:t> </a:t>
            </a:r>
            <a:r>
              <a:rPr lang="en-US" sz="2400" dirty="0" err="1"/>
              <a:t>mumkin</a:t>
            </a:r>
            <a:endParaRPr lang="ru-RU" sz="2400" dirty="0"/>
          </a:p>
          <a:p>
            <a:pPr marL="0" indent="0">
              <a:buNone/>
            </a:pPr>
            <a:r>
              <a:rPr lang="en-US" sz="2400" dirty="0"/>
              <a:t>print (</a:t>
            </a:r>
            <a:r>
              <a:rPr lang="en-US" sz="2400" dirty="0" err="1"/>
              <a:t>passw_generator</a:t>
            </a:r>
            <a:r>
              <a:rPr lang="en-US" sz="2400" dirty="0"/>
              <a:t>()) 		  #ZxcpkF50 </a:t>
            </a:r>
            <a:r>
              <a:rPr lang="en-US" sz="2400" dirty="0" err="1"/>
              <a:t>ko’rinishada</a:t>
            </a:r>
            <a:r>
              <a:rPr lang="en-US" sz="2400" dirty="0"/>
              <a:t> </a:t>
            </a:r>
            <a:r>
              <a:rPr lang="en-US" sz="2400" dirty="0" err="1"/>
              <a:t>chiqishi</a:t>
            </a:r>
            <a:r>
              <a:rPr lang="en-US" sz="2400" dirty="0"/>
              <a:t> </a:t>
            </a:r>
            <a:r>
              <a:rPr lang="en-US" sz="2400" dirty="0" err="1"/>
              <a:t>mumkin</a:t>
            </a:r>
            <a:endParaRPr lang="ru-RU" sz="2400" dirty="0"/>
          </a:p>
          <a:p>
            <a:pPr marL="0" indent="0">
              <a:buNone/>
            </a:pPr>
            <a:r>
              <a:rPr lang="en-US" sz="2400" dirty="0"/>
              <a:t>input ()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5639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500A8-D479-4E95-ACAA-C87F2BF4A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 moduli.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AAF959-6B0A-4A60-9C0A-90371E15D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502"/>
            <a:ext cx="10515600" cy="4796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 moduli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qo’shimcha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chaqirib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import math </a:t>
            </a:r>
          </a:p>
          <a:p>
            <a:pPr marL="0" indent="0">
              <a:buNone/>
            </a:pPr>
            <a:endParaRPr lang="en-US" sz="3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cmath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kutubxonasidan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zarur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cs typeface="Times New Roman" panose="02020603050405020304" pitchFamily="18" charset="0"/>
              </a:rPr>
              <a:t>import </a:t>
            </a:r>
            <a:r>
              <a:rPr lang="en-US" sz="3200" dirty="0" err="1">
                <a:cs typeface="Times New Roman" panose="02020603050405020304" pitchFamily="18" charset="0"/>
              </a:rPr>
              <a:t>cmath</a:t>
            </a:r>
            <a:r>
              <a:rPr lang="en-US" sz="3200" dirty="0">
                <a:cs typeface="Times New Roman" panose="02020603050405020304" pitchFamily="18" charset="0"/>
              </a:rPr>
              <a:t> </a:t>
            </a:r>
            <a:endParaRPr 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3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0974D0-29EC-4074-A725-86E4E3258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 moduli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konstantalarni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taqdim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9E3D27-7F20-4C1A-98F0-8AADCE707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math.pi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3.141592653589793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konstantasi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2.718281828459045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96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08BE7D-F9AF-47B1-AB7D-EFB110D4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298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ishlashning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438CF9-BC84-4B64-B794-4D276D944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4943386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sin(),  cos(),  tan()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trigonoometrik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(sinus,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kosinus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tangens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teskari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trigonometric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arksinus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arkkosinus,arktangens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degrees()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radiandan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gradusga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&gt;&gt;&gt;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math.degrees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math.pi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180 .0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radians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gradusdan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radianga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o’tkazish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math.radians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(l80.0)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3.141592653589793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91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D5CC7C-DCE8-460F-98FB-102132D84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ishlashning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90656D-41CC-43D9-AD38-5F4D608EB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ехр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eksponenta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(&lt;Son&gt; [, 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&gt;])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ko’rsatilga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logarifm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ko’rsatilmasa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logarifm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logarifm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log2 () – 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logarifm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sqrt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()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kvadrat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ildiz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math.sqrt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(100),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math.sqrt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(25)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(10.0, 5.0)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99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7FBBB8-9E40-4205-A079-981FD81A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ishlashning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795C42-C236-4F18-BD41-C2A9C75AB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ceil ()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yaqin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yaxlitlash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9263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math.ceil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(5.49),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math.ceil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(5.50),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math.ceil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(5.51)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9263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(6, 6, 6)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floor () -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yaqin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yaxlitlash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9263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math.floor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(5.49),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math.floor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(5.50),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math.floor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(5.51)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9263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(5, 5, 5)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(&lt;Son&gt;, 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&gt;)  –&lt;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195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math.pow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(10, 2), 10**2,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math.pow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 3),  3**3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195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(100.0,  100,  27.0,  27 )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366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9DF053-5DC9-446B-8E37-5E81F989F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ishlashning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F2B51E-FF51-4C59-85D6-83391B3EA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1581" cy="4117975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fabs () 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absolyut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math.fabs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(10),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math.fabs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(-10) 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math.fabs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(-12.5)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10.0,  12.5)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fmod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qoldiqli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math.fmod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(l0, 5) ,  10%5,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math.fmod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(l0,  3),  10%3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1. 0, 1) </a:t>
            </a:r>
          </a:p>
          <a:p>
            <a:pPr marL="0" lv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867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92BEBE-CBB0-414D-AAAD-64FF80664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ishlashning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417904-FDF2-4A72-ADD6-35E79DB7E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factorial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()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faktoriali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math.factoria1(5),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math.factorial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(120, 720)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fsum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)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yig’indisini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 &gt;  &gt;  sum  ([.1, .1,  .1, .1,  .1,  .1,  .1,  .1, .1, .1])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0. 9999999999999999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fsum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([ .1,  .1 ,  .1 ,  .1 ,  .1,  .1 ,  .1 ,  .1 ,  .1 ,  .1 ] 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188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1832B7-D4D2-4C07-9093-279C3F70B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moduli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generasiya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instruksiya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bog’lanish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random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8B97E94-E3A3-49C5-87F7-E831A66A18B0}"/>
              </a:ext>
            </a:extLst>
          </p:cNvPr>
          <p:cNvSpPr txBox="1">
            <a:spLocks/>
          </p:cNvSpPr>
          <p:nvPr/>
        </p:nvSpPr>
        <p:spPr>
          <a:xfrm>
            <a:off x="990600" y="2759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 moduli.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Tasodifiy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generasiyasi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0293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1248</Words>
  <Application>Microsoft Office PowerPoint</Application>
  <PresentationFormat>Широкоэкранный</PresentationFormat>
  <Paragraphs>143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Тема Office</vt:lpstr>
      <vt:lpstr>10-dars. math moduli. Matematik funksiyalar. random moduli. Tasodifiy son generasiyasi.</vt:lpstr>
      <vt:lpstr>math moduli. Matematik funksiyalar</vt:lpstr>
      <vt:lpstr>Math moduli quyidagi standart konstantalarni taqdim qiladi:</vt:lpstr>
      <vt:lpstr>Sonlar bilan ishlashning asosiy funksiyalari:</vt:lpstr>
      <vt:lpstr>Sonlar bilan ishlashning asosiy funksiyalari:</vt:lpstr>
      <vt:lpstr>Sonlar bilan ishlashning asosiy funksiyalari:</vt:lpstr>
      <vt:lpstr>Sonlar bilan ishlashning asosiy funksiyalari:</vt:lpstr>
      <vt:lpstr>Sonlar bilan ishlashning asosiy funksiyalari:</vt:lpstr>
      <vt:lpstr>Презентация PowerPoint</vt:lpstr>
      <vt:lpstr>Презентация PowerPoint</vt:lpstr>
      <vt:lpstr>Презентация PowerPoint</vt:lpstr>
      <vt:lpstr>random moduli funksiyalari</vt:lpstr>
      <vt:lpstr>random moduli funksiyalari</vt:lpstr>
      <vt:lpstr>random moduli funksiyalari</vt:lpstr>
      <vt:lpstr>random moduli funksiyalari</vt:lpstr>
      <vt:lpstr>Презентация PowerPoint</vt:lpstr>
      <vt:lpstr>Misol. Parol generator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Ma’lumot tipini aniqlash. Ma’lumot tipini o’zgartirish. O’zgaruvchini o’chirish</dc:title>
  <dc:creator>user</dc:creator>
  <cp:lastModifiedBy>user</cp:lastModifiedBy>
  <cp:revision>74</cp:revision>
  <dcterms:created xsi:type="dcterms:W3CDTF">2020-08-08T10:44:38Z</dcterms:created>
  <dcterms:modified xsi:type="dcterms:W3CDTF">2020-08-25T08:50:28Z</dcterms:modified>
</cp:coreProperties>
</file>