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59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938" indent="-7938" algn="just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range()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151853" cy="3410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range()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funksi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1D7F7-2A43-4463-8B2F-DAF6E0B5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8252" cy="132556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range()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funksiyasidan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misoli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4087A3-4BF7-4C42-9406-129D64A1B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arr</a:t>
            </a:r>
            <a:r>
              <a:rPr lang="en-US" sz="3200" dirty="0"/>
              <a:t>=[1,2,3]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for </a:t>
            </a:r>
            <a:r>
              <a:rPr lang="en-US" sz="3200" dirty="0" err="1"/>
              <a:t>i</a:t>
            </a:r>
            <a:r>
              <a:rPr lang="en-US" sz="3200" dirty="0"/>
              <a:t> in range(</a:t>
            </a:r>
            <a:r>
              <a:rPr lang="en-US" sz="3200" dirty="0" err="1"/>
              <a:t>len</a:t>
            </a:r>
            <a:r>
              <a:rPr lang="en-US" sz="3200" dirty="0"/>
              <a:t>(</a:t>
            </a:r>
            <a:r>
              <a:rPr lang="en-US" sz="3200" dirty="0" err="1"/>
              <a:t>arr</a:t>
            </a:r>
            <a:r>
              <a:rPr lang="en-US" sz="3200" dirty="0"/>
              <a:t>)):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US" sz="3200" dirty="0" err="1"/>
              <a:t>arr</a:t>
            </a:r>
            <a:r>
              <a:rPr lang="en-US" sz="3200" dirty="0"/>
              <a:t>[</a:t>
            </a:r>
            <a:r>
              <a:rPr lang="en-US" sz="3200" dirty="0" err="1"/>
              <a:t>i</a:t>
            </a:r>
            <a:r>
              <a:rPr lang="en-US" sz="3200" dirty="0"/>
              <a:t>]*=2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print(</a:t>
            </a:r>
            <a:r>
              <a:rPr lang="en-US" sz="3200" dirty="0" err="1"/>
              <a:t>arr</a:t>
            </a:r>
            <a:r>
              <a:rPr lang="en-US" sz="3200" dirty="0"/>
              <a:t> )		 # </a:t>
            </a:r>
            <a:r>
              <a:rPr lang="en-US" sz="3200" dirty="0" err="1"/>
              <a:t>Natija</a:t>
            </a:r>
            <a:r>
              <a:rPr lang="en-US" sz="3200" dirty="0"/>
              <a:t>:  [2,  4,  6]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7990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2E03E-E60B-4EED-9B45-8E716A51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6FE22-EF21-45BD-81EB-3DF3C6DC7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39" y="1825625"/>
            <a:ext cx="10843661" cy="3445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takror-takror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bajarishidir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1" indent="-184150">
              <a:buFont typeface="Times New Roman" panose="02020603050405020304" pitchFamily="18" charset="0"/>
              <a:buChar char="-"/>
            </a:pPr>
            <a:r>
              <a:rPr lang="uz-Cyrl-U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Ma`lum qadamlar sonidagi s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1" indent="-184150">
              <a:buFont typeface="Times New Roman" panose="02020603050405020304" pitchFamily="18" charset="0"/>
              <a:buChar char="-"/>
            </a:pPr>
            <a:r>
              <a:rPr lang="uz-Cyrl-U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Noma`lum qadamlar sonidagi s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z-Cyrl-U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shartli s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7AFCF-DC56-4AB1-9C79-AAEE65672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z-Cyrl-UZ" b="1" dirty="0"/>
              <a:t>for </a:t>
            </a:r>
            <a:r>
              <a:rPr lang="en-US" b="1" dirty="0" err="1"/>
              <a:t>takrorlash</a:t>
            </a:r>
            <a:r>
              <a:rPr lang="en-US" b="1" dirty="0"/>
              <a:t> </a:t>
            </a:r>
            <a:r>
              <a:rPr lang="en-US" b="1" dirty="0" err="1"/>
              <a:t>operatori</a:t>
            </a:r>
            <a:r>
              <a:rPr lang="en-US" b="1" dirty="0"/>
              <a:t> </a:t>
            </a:r>
            <a:r>
              <a:rPr lang="en-US" b="1" dirty="0" err="1"/>
              <a:t>sintaksisi</a:t>
            </a:r>
            <a:r>
              <a:rPr lang="uz-Cyrl-UZ" b="1" dirty="0"/>
              <a:t>: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6383B-59D3-4F60-B3AA-A0814FD76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43" y="946123"/>
            <a:ext cx="10255172" cy="1848835"/>
          </a:xfrm>
          <a:solidFill>
            <a:schemeClr val="accent4"/>
          </a:solidFill>
          <a:ln w="28575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for &lt;</a:t>
            </a:r>
            <a:r>
              <a:rPr lang="en-US" sz="4000" b="1" dirty="0" err="1"/>
              <a:t>Joriy</a:t>
            </a:r>
            <a:r>
              <a:rPr lang="en-US" sz="4000" b="1" dirty="0"/>
              <a:t> element&gt;  in  &lt;</a:t>
            </a:r>
            <a:r>
              <a:rPr lang="en-US" sz="4000" b="1" dirty="0" err="1"/>
              <a:t>Ketma-ketlik</a:t>
            </a:r>
            <a:r>
              <a:rPr lang="en-US" sz="4000" b="1" dirty="0"/>
              <a:t>&gt; : </a:t>
            </a:r>
            <a:endParaRPr lang="ru-RU" sz="4000" b="1" dirty="0"/>
          </a:p>
          <a:p>
            <a:pPr marL="0" indent="0">
              <a:buNone/>
            </a:pPr>
            <a:r>
              <a:rPr lang="en-US" sz="4000" b="1" dirty="0"/>
              <a:t>	&lt;</a:t>
            </a:r>
            <a:r>
              <a:rPr lang="en-US" sz="4000" b="1" dirty="0" err="1"/>
              <a:t>Sikl</a:t>
            </a:r>
            <a:r>
              <a:rPr lang="en-US" sz="4000" b="1" dirty="0"/>
              <a:t> </a:t>
            </a:r>
            <a:r>
              <a:rPr lang="en-US" sz="4000" b="1" dirty="0" err="1"/>
              <a:t>ichki</a:t>
            </a:r>
            <a:r>
              <a:rPr lang="en-US" sz="4000" b="1" dirty="0"/>
              <a:t> </a:t>
            </a:r>
            <a:r>
              <a:rPr lang="en-US" sz="4000" b="1" dirty="0" err="1"/>
              <a:t>instruksiyalari</a:t>
            </a:r>
            <a:r>
              <a:rPr lang="en-US" sz="4000" b="1" dirty="0"/>
              <a:t>&gt; </a:t>
            </a:r>
            <a:endParaRPr lang="ru-RU" sz="4000" b="1" dirty="0"/>
          </a:p>
          <a:p>
            <a:pPr marL="0" indent="0">
              <a:buNone/>
            </a:pPr>
            <a:endParaRPr lang="ru-RU" sz="40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4FDEC33-D23B-45B0-9590-51E670419D24}"/>
              </a:ext>
            </a:extLst>
          </p:cNvPr>
          <p:cNvSpPr/>
          <p:nvPr/>
        </p:nvSpPr>
        <p:spPr>
          <a:xfrm>
            <a:off x="785005" y="3429000"/>
            <a:ext cx="10101532" cy="311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Ketma-ketlik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iterasiya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obyekt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ro’yxat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kortej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diapason,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lug’at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Joriy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element&gt;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har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iterasiyada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parameter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lug’atning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instruksiyalari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break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ishlatilmasa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instruksiyasi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0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C9DE6-EA4F-47B3-BE6E-F8F7D9E7D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So’zdagi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harflarni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saralash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629E7-6913-4E2B-84E1-D6A08194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0" y="1466491"/>
            <a:ext cx="9381310" cy="2484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s in "</a:t>
            </a:r>
            <a:r>
              <a:rPr lang="en-US" sz="3200" dirty="0" err="1"/>
              <a:t>Assalomu</a:t>
            </a:r>
            <a:r>
              <a:rPr lang="en-US" sz="3200" dirty="0"/>
              <a:t> </a:t>
            </a:r>
            <a:r>
              <a:rPr lang="en-US" sz="3200" dirty="0" err="1"/>
              <a:t>alaykum</a:t>
            </a:r>
            <a:r>
              <a:rPr lang="en-US" sz="3200" dirty="0"/>
              <a:t>":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   print(s, end=" ")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else: 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   print ("\</a:t>
            </a:r>
            <a:r>
              <a:rPr lang="en-US" sz="3200" dirty="0" err="1"/>
              <a:t>nsikl</a:t>
            </a:r>
            <a:r>
              <a:rPr lang="en-US" sz="3200" dirty="0"/>
              <a:t> </a:t>
            </a:r>
            <a:r>
              <a:rPr lang="en-US" sz="3200" dirty="0" err="1"/>
              <a:t>bajarildi</a:t>
            </a:r>
            <a:r>
              <a:rPr lang="en-US" sz="3200" dirty="0"/>
              <a:t>")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9F0D5C1-6C1B-4ED2-AC8D-F8DE5A071790}"/>
              </a:ext>
            </a:extLst>
          </p:cNvPr>
          <p:cNvSpPr txBox="1">
            <a:spLocks/>
          </p:cNvSpPr>
          <p:nvPr/>
        </p:nvSpPr>
        <p:spPr>
          <a:xfrm>
            <a:off x="1035170" y="4203221"/>
            <a:ext cx="9946256" cy="235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/>
              <a:t>A s </a:t>
            </a:r>
            <a:r>
              <a:rPr lang="en-US" sz="3600" dirty="0" err="1"/>
              <a:t>s</a:t>
            </a:r>
            <a:r>
              <a:rPr lang="en-US" sz="3600" dirty="0"/>
              <a:t> a l o m u   a l a y k u m </a:t>
            </a:r>
            <a:endParaRPr lang="ru-RU" sz="3600" dirty="0"/>
          </a:p>
          <a:p>
            <a:pPr marL="0" indent="0">
              <a:buNone/>
            </a:pPr>
            <a:r>
              <a:rPr lang="en-US" sz="3600" dirty="0" err="1"/>
              <a:t>sikl</a:t>
            </a:r>
            <a:r>
              <a:rPr lang="en-US" sz="3600" dirty="0"/>
              <a:t> </a:t>
            </a:r>
            <a:r>
              <a:rPr lang="en-US" sz="3600" dirty="0" err="1"/>
              <a:t>bajarildi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71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0DC85-B59E-4A2A-B60C-44B9831F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saralash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103439-72EC-4B8B-BCDE-A14F38B8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x in [1,2,3]:</a:t>
            </a:r>
          </a:p>
          <a:p>
            <a:pPr marL="0" indent="0">
              <a:buNone/>
            </a:pPr>
            <a:r>
              <a:rPr lang="en-US" sz="3200" dirty="0"/>
              <a:t>   print(</a:t>
            </a:r>
            <a:r>
              <a:rPr lang="en-US" sz="3200" dirty="0" err="1"/>
              <a:t>x,end</a:t>
            </a:r>
            <a:r>
              <a:rPr lang="en-US" sz="3200" dirty="0"/>
              <a:t>=", ")				#1, 2, 3,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for y in (1,2,3):</a:t>
            </a:r>
          </a:p>
          <a:p>
            <a:pPr marL="0" indent="0">
              <a:buNone/>
            </a:pPr>
            <a:r>
              <a:rPr lang="en-US" sz="3200" dirty="0"/>
              <a:t>   print(</a:t>
            </a:r>
            <a:r>
              <a:rPr lang="en-US" sz="3200" dirty="0" err="1"/>
              <a:t>y,end</a:t>
            </a:r>
            <a:r>
              <a:rPr lang="en-US" sz="3200" dirty="0"/>
              <a:t>=", ")				#1, 2, 3,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743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B1A6D-E5B2-469D-B5CB-38C74190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52185" cy="756309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Lug’at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saralash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988898-256B-401D-959B-0DC082CC0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07" y="1725283"/>
            <a:ext cx="10789489" cy="412342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cs typeface="Times New Roman" panose="02020603050405020304" pitchFamily="18" charset="0"/>
              </a:rPr>
              <a:t>arr</a:t>
            </a:r>
            <a:r>
              <a:rPr lang="ru-RU" dirty="0">
                <a:cs typeface="Times New Roman" panose="02020603050405020304" pitchFamily="18" charset="0"/>
              </a:rPr>
              <a:t>  =  {"х" :  1,  "у" :  2,  " </a:t>
            </a:r>
            <a:r>
              <a:rPr lang="en-US" dirty="0">
                <a:cs typeface="Times New Roman" panose="02020603050405020304" pitchFamily="18" charset="0"/>
              </a:rPr>
              <a:t>z</a:t>
            </a:r>
            <a:r>
              <a:rPr lang="ru-RU" dirty="0">
                <a:cs typeface="Times New Roman" panose="02020603050405020304" pitchFamily="18" charset="0"/>
              </a:rPr>
              <a:t>" :  3} </a:t>
            </a:r>
          </a:p>
          <a:p>
            <a:pPr marL="0" indent="0">
              <a:buNone/>
            </a:pPr>
            <a:r>
              <a:rPr lang="ru-RU" dirty="0"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cs typeface="Times New Roman" panose="02020603050405020304" pitchFamily="18" charset="0"/>
              </a:rPr>
              <a:t>arr</a:t>
            </a:r>
            <a:r>
              <a:rPr lang="ru-RU" dirty="0">
                <a:cs typeface="Times New Roman" panose="02020603050405020304" pitchFamily="18" charset="0"/>
              </a:rPr>
              <a:t>.</a:t>
            </a:r>
            <a:r>
              <a:rPr lang="en-US" dirty="0">
                <a:cs typeface="Times New Roman" panose="02020603050405020304" pitchFamily="18" charset="0"/>
              </a:rPr>
              <a:t>keys</a:t>
            </a:r>
            <a:r>
              <a:rPr lang="ru-RU" dirty="0">
                <a:cs typeface="Times New Roman" panose="02020603050405020304" pitchFamily="18" charset="0"/>
              </a:rPr>
              <a:t> () </a:t>
            </a:r>
          </a:p>
          <a:p>
            <a:pPr marL="0" indent="0">
              <a:buNone/>
            </a:pPr>
            <a:r>
              <a:rPr lang="en-US" dirty="0" err="1">
                <a:cs typeface="Times New Roman" panose="02020603050405020304" pitchFamily="18" charset="0"/>
              </a:rPr>
              <a:t>dict_keys</a:t>
            </a:r>
            <a:r>
              <a:rPr lang="en-US" dirty="0">
                <a:cs typeface="Times New Roman" panose="02020603050405020304" pitchFamily="18" charset="0"/>
              </a:rPr>
              <a:t> ([ '</a:t>
            </a:r>
            <a:r>
              <a:rPr lang="ru-RU" dirty="0">
                <a:cs typeface="Times New Roman" panose="02020603050405020304" pitchFamily="18" charset="0"/>
              </a:rPr>
              <a:t>у</a:t>
            </a:r>
            <a:r>
              <a:rPr lang="en-US" dirty="0">
                <a:cs typeface="Times New Roman" panose="02020603050405020304" pitchFamily="18" charset="0"/>
              </a:rPr>
              <a:t> ',  '</a:t>
            </a:r>
            <a:r>
              <a:rPr lang="ru-RU" dirty="0">
                <a:cs typeface="Times New Roman" panose="02020603050405020304" pitchFamily="18" charset="0"/>
              </a:rPr>
              <a:t>х</a:t>
            </a:r>
            <a:r>
              <a:rPr lang="en-US" dirty="0">
                <a:cs typeface="Times New Roman" panose="02020603050405020304" pitchFamily="18" charset="0"/>
              </a:rPr>
              <a:t>',  'z’]) 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&gt;&gt;&gt;for key in  </a:t>
            </a:r>
            <a:r>
              <a:rPr lang="en-US" dirty="0" err="1">
                <a:cs typeface="Times New Roman" panose="02020603050405020304" pitchFamily="18" charset="0"/>
              </a:rPr>
              <a:t>arr.keys</a:t>
            </a:r>
            <a:r>
              <a:rPr lang="en-US" dirty="0">
                <a:cs typeface="Times New Roman" panose="02020603050405020304" pitchFamily="18" charset="0"/>
              </a:rPr>
              <a:t>(): 	 	# keys () </a:t>
            </a:r>
            <a:r>
              <a:rPr lang="en-US" dirty="0" err="1">
                <a:cs typeface="Times New Roman" panose="02020603050405020304" pitchFamily="18" charset="0"/>
              </a:rPr>
              <a:t>metodidan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foydalanilmoqda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       print (key,  </a:t>
            </a:r>
            <a:r>
              <a:rPr lang="en-US" dirty="0" err="1">
                <a:cs typeface="Times New Roman" panose="02020603050405020304" pitchFamily="18" charset="0"/>
              </a:rPr>
              <a:t>arr</a:t>
            </a:r>
            <a:r>
              <a:rPr lang="en-US" dirty="0">
                <a:cs typeface="Times New Roman" panose="02020603050405020304" pitchFamily="18" charset="0"/>
              </a:rPr>
              <a:t> [key] )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у 2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х 1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z 3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4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F98983-CE1A-46F5-8A53-A4209DEE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&gt;&gt;&gt;  for  key  in  </a:t>
            </a:r>
            <a:r>
              <a:rPr lang="en-US" dirty="0" err="1">
                <a:cs typeface="Times New Roman" panose="02020603050405020304" pitchFamily="18" charset="0"/>
              </a:rPr>
              <a:t>arr</a:t>
            </a:r>
            <a:r>
              <a:rPr lang="en-US" dirty="0">
                <a:cs typeface="Times New Roman" panose="02020603050405020304" pitchFamily="18" charset="0"/>
              </a:rPr>
              <a:t>:	 # </a:t>
            </a:r>
            <a:r>
              <a:rPr lang="en-US" dirty="0" err="1">
                <a:cs typeface="Times New Roman" panose="02020603050405020304" pitchFamily="18" charset="0"/>
              </a:rPr>
              <a:t>lug’atda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iterasiyadan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err="1">
                <a:cs typeface="Times New Roman" panose="02020603050405020304" pitchFamily="18" charset="0"/>
              </a:rPr>
              <a:t>foydalanilmoqda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print (key, </a:t>
            </a:r>
            <a:r>
              <a:rPr lang="en-US" dirty="0" err="1">
                <a:cs typeface="Times New Roman" panose="02020603050405020304" pitchFamily="18" charset="0"/>
              </a:rPr>
              <a:t>arr</a:t>
            </a:r>
            <a:r>
              <a:rPr lang="en-US" dirty="0">
                <a:cs typeface="Times New Roman" panose="02020603050405020304" pitchFamily="18" charset="0"/>
              </a:rPr>
              <a:t> [key])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у 2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х 1 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z 3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7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D2AEB-5110-4F5D-96C2-3E287C23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enumerate()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E3DAF1-ED23-4A02-8C85-4BDC6881B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ko’paytirib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/>
              <a:t>arr</a:t>
            </a:r>
            <a:r>
              <a:rPr lang="en-US" dirty="0"/>
              <a:t>  =  (1,  2,  3)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for  </a:t>
            </a:r>
            <a:r>
              <a:rPr lang="en-US" dirty="0" err="1"/>
              <a:t>i</a:t>
            </a:r>
            <a:r>
              <a:rPr lang="en-US" dirty="0"/>
              <a:t>  in  </a:t>
            </a:r>
            <a:r>
              <a:rPr lang="en-US" dirty="0" err="1"/>
              <a:t>arr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 =  </a:t>
            </a:r>
            <a:r>
              <a:rPr lang="en-US" dirty="0" err="1"/>
              <a:t>i</a:t>
            </a:r>
            <a:r>
              <a:rPr lang="en-US" dirty="0"/>
              <a:t>  *  2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print (</a:t>
            </a:r>
            <a:r>
              <a:rPr lang="en-US" dirty="0" err="1"/>
              <a:t>arr</a:t>
            </a:r>
            <a:r>
              <a:rPr lang="en-US" dirty="0"/>
              <a:t>) 		 #  </a:t>
            </a:r>
            <a:r>
              <a:rPr lang="en-US" dirty="0" err="1"/>
              <a:t>Natija</a:t>
            </a:r>
            <a:r>
              <a:rPr lang="en-US" dirty="0"/>
              <a:t>:  (1,  2,  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Ko’rinib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turibdiki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ko’paytma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51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A42BD-011C-4C17-ABC7-7EF48F91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range( 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086ECB-814C-4524-AB0D-7683FEFA1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489"/>
            <a:ext cx="10515600" cy="896332"/>
          </a:xfrm>
          <a:solidFill>
            <a:schemeClr val="accent4"/>
          </a:solidFill>
          <a:ln w="44450" cmpd="tri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i="1" dirty="0"/>
              <a:t>range ([&lt;</a:t>
            </a:r>
            <a:r>
              <a:rPr lang="en-US" sz="3200" i="1" dirty="0" err="1"/>
              <a:t>boshlang’ich</a:t>
            </a:r>
            <a:r>
              <a:rPr lang="en-US" sz="3200" i="1" dirty="0"/>
              <a:t> </a:t>
            </a:r>
            <a:r>
              <a:rPr lang="en-US" sz="3200" i="1" dirty="0" err="1"/>
              <a:t>qiymat</a:t>
            </a:r>
            <a:r>
              <a:rPr lang="en-US" sz="3200" i="1" dirty="0"/>
              <a:t>&gt;, ] &lt;</a:t>
            </a:r>
            <a:r>
              <a:rPr lang="en-US" sz="3200" i="1" dirty="0" err="1"/>
              <a:t>Ohirgi</a:t>
            </a:r>
            <a:r>
              <a:rPr lang="en-US" sz="3200" i="1" dirty="0"/>
              <a:t> </a:t>
            </a:r>
            <a:r>
              <a:rPr lang="en-US" sz="3200" i="1" dirty="0" err="1"/>
              <a:t>qiymat</a:t>
            </a:r>
            <a:r>
              <a:rPr lang="en-US" sz="3200" i="1" dirty="0"/>
              <a:t>&gt; [,  &lt;</a:t>
            </a:r>
            <a:r>
              <a:rPr lang="en-US" sz="3200" i="1" dirty="0" err="1"/>
              <a:t>Qadam</a:t>
            </a:r>
            <a:r>
              <a:rPr lang="en-US" sz="3200" i="1" dirty="0"/>
              <a:t>&gt;])</a:t>
            </a:r>
            <a:endParaRPr lang="ru-RU" sz="32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3E9242C-6987-4095-9B7D-C8120E12A29C}"/>
              </a:ext>
            </a:extLst>
          </p:cNvPr>
          <p:cNvSpPr txBox="1">
            <a:spLocks/>
          </p:cNvSpPr>
          <p:nvPr/>
        </p:nvSpPr>
        <p:spPr>
          <a:xfrm>
            <a:off x="838200" y="2872596"/>
            <a:ext cx="10515600" cy="3226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aniqlaydi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cheagarasini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majburiydir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&lt;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deb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72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389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7-dars. Sikl operatorlari. For sikli. range() funksiyasi</vt:lpstr>
      <vt:lpstr>Sikl operatorlari. </vt:lpstr>
      <vt:lpstr>for takrorlash operatori sintaksisi:</vt:lpstr>
      <vt:lpstr>Misol: So’zdagi harflarni saralash</vt:lpstr>
      <vt:lpstr>Misol. Ro’yxat va kortejni saralash</vt:lpstr>
      <vt:lpstr>Misol. Lug’at elementlarini saralash</vt:lpstr>
      <vt:lpstr>Презентация PowerPoint</vt:lpstr>
      <vt:lpstr>range() va enumerate() funksiyalari</vt:lpstr>
      <vt:lpstr>Har bir elementga kirish range( ) funksiyasi yordamida amalga oshiriladi. U quyidagi formatga ega:</vt:lpstr>
      <vt:lpstr>Misol. range() funksiyasidan foydalanish misoli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Baton</cp:lastModifiedBy>
  <cp:revision>44</cp:revision>
  <dcterms:created xsi:type="dcterms:W3CDTF">2020-08-08T10:44:38Z</dcterms:created>
  <dcterms:modified xsi:type="dcterms:W3CDTF">2021-10-06T04:31:55Z</dcterms:modified>
</cp:coreProperties>
</file>