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E3433-0845-4256-AD03-3AB750A71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7733E6-0F87-42E7-BD7D-2292D31AA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085BC5-E694-449D-B969-59F60090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44B2C-B42A-4E76-9644-08C28AE2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D4F214-CB07-498D-933F-82418373A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4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B43812-0605-4957-A227-3B539833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003A64-B816-4595-8A6E-C73E85370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CF3257-8AE6-4EA3-A172-02D09030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E4356E-E0BD-4E73-9285-813332DC1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D9255B-F5E7-4C6C-B5B6-3B3E9A1C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52FE3F6-AEDB-4DA4-990C-766394E1C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E09FAB-2FCB-496B-9930-6311439F5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7EEACE-176C-4715-9F0E-0E02D10B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B5275E-215B-465D-8C24-C686D4D3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F5519D-56AF-4822-BF1E-DFF5DA3C5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64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1013E-E2A2-4667-9E9B-A19D6291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73A0A9-FEDA-466D-A6EF-BAA3F965B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2C7D52-52D3-4D29-A68C-48FA711A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912D60-13B8-4AAB-84BA-D44F5088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11815E-E810-48F5-9501-3BB8C84A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43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492DD-9E61-4199-B218-E0101E03B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B60C9-BC98-466B-80D4-F3FB04832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293E73-C2B4-4EE8-BEA1-88D8161D0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B39C5E-7696-4F65-854A-10352DFD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C77F66-83D4-42B6-8FA1-464385251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54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6D260-A7B2-4AF7-B049-99634BB7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82FC43-D023-44CB-B6DF-54BD425DF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B02618-B506-439B-AA7B-193E9D02D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740199-087C-41EF-9719-B8C9544B4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D6C5C5-125A-47BD-9971-1915214E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591CDF-D493-4FDF-B881-8A77FBE8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6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7AA25-5B96-4B87-A787-7A8BBC05D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F7318C-A8C2-4B96-9611-709634EDA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BEE1DD-7FED-4176-8444-DA090B069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C3816F-E692-41E2-B036-FFA086E15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65F9B9-D5E1-460D-9346-6BD9928CC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7CEB60-EFB9-4F9F-921C-B4D6DB19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9982858-AAEB-4459-80BD-2A517D9E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7E4434-85EE-4F7C-9A6F-C151463F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6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2C5AC-0B13-4E27-AF17-353F3B132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9D5E37-C8DD-4EDC-851D-BE0D6C0E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D0ED93-A92D-48DF-B952-A40F465F1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487CB3-C4AB-4B64-8BAB-5FA76192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8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948B66-2C42-4966-AFE1-A3AF78015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6C6D38-FD46-4696-B32E-D0B09C8B0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8E88ED-FBE3-4A21-A9EB-8540A3A4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89EA1-CC02-4907-92B8-50BD4B57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0223DA-E1CF-4A71-8F38-EE85143C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C13A72-1D63-47BF-9422-84AA0ED59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265AF3-3C3C-45A3-82B3-CAAF7D0D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B1CF1F-FC2F-46D6-983C-6F6828F1E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AA185C-EDD1-427E-B878-9DCEB15F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39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3593-9001-4E46-B51C-2F494F20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FB8D31-3656-411D-9F79-C0A4BE42A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5DF5F2-4D28-4B3E-B531-9876DE5A5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077C2D-5CCB-4D64-8305-8F65DAE0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0DAC70-A708-47FF-975B-914935FF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B7C365-0B63-4BEA-92AF-F91BDC88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58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ED1A0-7EC4-4F26-9F2E-C3BC7BFA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742BF2-D1AF-4B93-BE48-9A6D0162D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9BF55F-71FB-477D-B7BC-C30C3C616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E77-9AAE-4A21-BBF7-DE675B2F12AC}" type="datetimeFigureOut">
              <a:rPr lang="ru-RU" smtClean="0"/>
              <a:t>23.10.2020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3ED785-4BFA-4588-9537-1417710DE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B4F175-EBF2-401D-BA16-4BE4EA8BD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69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9FA6-1508-4EB5-BDDF-94B91EC1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938" indent="-7938" algn="just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dars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While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continue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break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889670-51AF-4FF5-AE10-AC5724A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151853" cy="3410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54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9B494-DC5E-4C5E-A0C9-95BBDE83F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286"/>
          </a:xfrm>
        </p:spPr>
        <p:txBody>
          <a:bodyPr>
            <a:normAutofit fontScale="90000"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Noaniq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miqdordagi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yig’indisini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hisoblash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706198-F3B6-4232-B79F-36475FACC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1"/>
            <a:ext cx="10515600" cy="4580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Natiaja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'stop'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so’zini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summa=0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True: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=input("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:")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if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== "stop":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break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=int(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summa+=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yig’indisi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",  summa)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ADA49D-B83C-4218-8346-715547C14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9491" cy="730429"/>
          </a:xfrm>
        </p:spPr>
        <p:txBody>
          <a:bodyPr>
            <a:normAutofit/>
          </a:bodyPr>
          <a:lstStyle/>
          <a:p>
            <a:pPr algn="ctr"/>
            <a:r>
              <a:rPr lang="uz-Cyrl-U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takrorlash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40E626-A44B-4DFB-BCC2-800B6D338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21" y="1949567"/>
            <a:ext cx="5382883" cy="3958849"/>
          </a:xfrm>
          <a:solidFill>
            <a:schemeClr val="accent4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Boshlang’ich</a:t>
            </a:r>
            <a:r>
              <a:rPr lang="en-US" dirty="0"/>
              <a:t> </a:t>
            </a:r>
            <a:r>
              <a:rPr lang="en-US" dirty="0" err="1"/>
              <a:t>qiymat</a:t>
            </a:r>
            <a:r>
              <a:rPr lang="en-US" dirty="0"/>
              <a:t>&gt;  </a:t>
            </a:r>
          </a:p>
          <a:p>
            <a:pPr marL="0" indent="0">
              <a:buNone/>
            </a:pPr>
            <a:r>
              <a:rPr lang="en-US" dirty="0"/>
              <a:t>while  &lt;</a:t>
            </a:r>
            <a:r>
              <a:rPr lang="en-US" dirty="0" err="1"/>
              <a:t>Shart</a:t>
            </a:r>
            <a:r>
              <a:rPr lang="en-US" dirty="0"/>
              <a:t>&gt;: </a:t>
            </a:r>
          </a:p>
          <a:p>
            <a:pPr marL="0" indent="0">
              <a:buNone/>
            </a:pPr>
            <a:r>
              <a:rPr lang="en-US" dirty="0"/>
              <a:t>	&lt;</a:t>
            </a:r>
            <a:r>
              <a:rPr lang="en-US" dirty="0" err="1"/>
              <a:t>Ko’rsatmalar</a:t>
            </a:r>
            <a:r>
              <a:rPr lang="en-US" dirty="0"/>
              <a:t>&gt;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	&lt; </a:t>
            </a:r>
            <a:r>
              <a:rPr lang="en-US" dirty="0" err="1"/>
              <a:t>Orttirma</a:t>
            </a:r>
            <a:r>
              <a:rPr lang="en-US" dirty="0"/>
              <a:t> &gt;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[else: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&lt;agar break </a:t>
            </a:r>
            <a:r>
              <a:rPr lang="en-US" dirty="0" err="1"/>
              <a:t>operatori</a:t>
            </a:r>
            <a:r>
              <a:rPr lang="en-US" dirty="0"/>
              <a:t> </a:t>
            </a:r>
            <a:r>
              <a:rPr lang="en-US" dirty="0" err="1"/>
              <a:t>ishlatilmasa</a:t>
            </a:r>
            <a:r>
              <a:rPr lang="en-US" dirty="0"/>
              <a:t>, </a:t>
            </a:r>
            <a:r>
              <a:rPr lang="en-US" dirty="0" err="1"/>
              <a:t>bajariluvchi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&gt;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]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94BE03A-EA54-4A8C-B03A-91A9390E92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04"/>
          <a:stretch/>
        </p:blipFill>
        <p:spPr>
          <a:xfrm>
            <a:off x="5900468" y="1951029"/>
            <a:ext cx="6141096" cy="398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83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07972C-6EB0-450E-8257-1A7349EC0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30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While </a:t>
            </a:r>
            <a:r>
              <a:rPr lang="en-US" b="1" dirty="0" err="1"/>
              <a:t>siklining</a:t>
            </a:r>
            <a:r>
              <a:rPr lang="en-US" b="1" dirty="0"/>
              <a:t> </a:t>
            </a:r>
            <a:r>
              <a:rPr lang="en-US" b="1" dirty="0" err="1"/>
              <a:t>bajarilish</a:t>
            </a:r>
            <a:r>
              <a:rPr lang="en-US" b="1" dirty="0"/>
              <a:t> </a:t>
            </a:r>
            <a:r>
              <a:rPr lang="en-US" b="1" dirty="0" err="1"/>
              <a:t>tartibi</a:t>
            </a:r>
            <a:r>
              <a:rPr lang="en-US" b="1" dirty="0"/>
              <a:t>: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928C18-8313-4D38-8EEF-ECCBCA760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245" y="1086928"/>
            <a:ext cx="10620555" cy="5090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hisoblagich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boshlang’ich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o’zlashtiradi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tekshiriladi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yakunlanadi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hisoblagich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Orttirma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bo’yicha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qadamga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break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foydalailmasa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yakunlangach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majburiy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dan 100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foydalnib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etamiz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(4.11-misol).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869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E42A3-D70C-45FF-A0AA-5BC03CEBC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Misol</a:t>
            </a:r>
            <a:r>
              <a:rPr lang="en-US" b="1" dirty="0"/>
              <a:t>. 1 dan 100 </a:t>
            </a:r>
            <a:r>
              <a:rPr lang="en-US" b="1" dirty="0" err="1"/>
              <a:t>gacha</a:t>
            </a:r>
            <a:r>
              <a:rPr lang="en-US" b="1" dirty="0"/>
              <a:t> </a:t>
            </a:r>
            <a:r>
              <a:rPr lang="en-US" b="1" dirty="0" err="1"/>
              <a:t>sonlarni</a:t>
            </a:r>
            <a:r>
              <a:rPr lang="en-US" b="1" dirty="0"/>
              <a:t> chop </a:t>
            </a:r>
            <a:r>
              <a:rPr lang="en-US" b="1" dirty="0" err="1"/>
              <a:t>etish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FED4C2-5909-4BF1-AE05-C2B5FA21C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80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i</a:t>
            </a:r>
            <a:r>
              <a:rPr lang="en-US" sz="3200" dirty="0"/>
              <a:t>  =  1  			#  &lt;</a:t>
            </a:r>
            <a:r>
              <a:rPr lang="en-US" sz="3200" dirty="0" err="1"/>
              <a:t>Boshlang’ich</a:t>
            </a:r>
            <a:r>
              <a:rPr lang="en-US" sz="3200" dirty="0"/>
              <a:t> </a:t>
            </a:r>
            <a:r>
              <a:rPr lang="en-US" sz="3200" dirty="0" err="1"/>
              <a:t>qiymat</a:t>
            </a:r>
            <a:r>
              <a:rPr lang="en-US" sz="3200" dirty="0"/>
              <a:t>&gt;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while  </a:t>
            </a:r>
            <a:r>
              <a:rPr lang="en-US" sz="3200" dirty="0" err="1"/>
              <a:t>i</a:t>
            </a:r>
            <a:r>
              <a:rPr lang="en-US" sz="3200" dirty="0"/>
              <a:t> &lt; 101 :  		#  &lt;</a:t>
            </a:r>
            <a:r>
              <a:rPr lang="en-US" sz="3200" dirty="0" err="1"/>
              <a:t>Shart</a:t>
            </a:r>
            <a:r>
              <a:rPr lang="en-US" sz="3200" dirty="0"/>
              <a:t>&gt;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	print(</a:t>
            </a:r>
            <a:r>
              <a:rPr lang="en-US" sz="3200" dirty="0" err="1"/>
              <a:t>i</a:t>
            </a:r>
            <a:r>
              <a:rPr lang="en-US" sz="3200" dirty="0"/>
              <a:t>) 	 	# &lt;</a:t>
            </a:r>
            <a:r>
              <a:rPr lang="en-US" sz="3200" dirty="0" err="1"/>
              <a:t>Instuksiya</a:t>
            </a:r>
            <a:r>
              <a:rPr lang="en-US" sz="3200" dirty="0"/>
              <a:t>&gt; </a:t>
            </a:r>
            <a:endParaRPr lang="ru-RU" sz="3200" dirty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err="1"/>
              <a:t>i</a:t>
            </a:r>
            <a:r>
              <a:rPr lang="en-US" sz="3200" dirty="0"/>
              <a:t> += 1			# &lt;</a:t>
            </a:r>
            <a:r>
              <a:rPr lang="en-US" sz="3200" dirty="0" err="1"/>
              <a:t>Orttirma</a:t>
            </a:r>
            <a:r>
              <a:rPr lang="en-US" sz="3200" dirty="0"/>
              <a:t>&gt;</a:t>
            </a:r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6443853D-3B29-4404-830B-C425748F0A4F}"/>
              </a:ext>
            </a:extLst>
          </p:cNvPr>
          <p:cNvSpPr txBox="1">
            <a:spLocks/>
          </p:cNvSpPr>
          <p:nvPr/>
        </p:nvSpPr>
        <p:spPr>
          <a:xfrm>
            <a:off x="967597" y="4600515"/>
            <a:ext cx="10515600" cy="1892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Eslatma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orttirma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ko’rsatilmasa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cheksiz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Cheksiz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to’xtatish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&lt;Ctrl&gt;+&lt;C&gt;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klavish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kombinasiayasdan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997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E1D029-9BA3-49C9-B8EB-A302A4080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100 dan 1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etish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89043D-6B51-4097-84FD-3D080746A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8664"/>
            <a:ext cx="10515600" cy="26929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100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i: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end=“; ”)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= 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C9E5C37-C46A-43FE-A423-1DBA55FBD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79550"/>
            <a:ext cx="12192000" cy="237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02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66262-CE6B-4BB5-8FBA-D5C365590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misol</a:t>
            </a:r>
            <a:r>
              <a:rPr lang="en-US" dirty="0"/>
              <a:t>. </a:t>
            </a:r>
            <a:r>
              <a:rPr lang="en-US" dirty="0" err="1"/>
              <a:t>Ro’yxaty</a:t>
            </a:r>
            <a:r>
              <a:rPr lang="en-US" dirty="0"/>
              <a:t> </a:t>
            </a:r>
            <a:r>
              <a:rPr lang="en-US" dirty="0" err="1"/>
              <a:t>elementlarini</a:t>
            </a:r>
            <a:r>
              <a:rPr lang="en-US" dirty="0"/>
              <a:t> </a:t>
            </a:r>
            <a:r>
              <a:rPr lang="en-US" dirty="0" err="1"/>
              <a:t>saralsh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B1D99E-965F-49B2-A73B-74051BAD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arr</a:t>
            </a:r>
            <a:r>
              <a:rPr lang="en-US" dirty="0"/>
              <a:t> = [1, 2, 3] 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, count = 0,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arr</a:t>
            </a:r>
            <a:r>
              <a:rPr lang="en-US" dirty="0"/>
              <a:t>)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while  </a:t>
            </a:r>
            <a:r>
              <a:rPr lang="en-US" dirty="0" err="1"/>
              <a:t>i</a:t>
            </a:r>
            <a:r>
              <a:rPr lang="en-US" dirty="0"/>
              <a:t>&lt;count: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]*=2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</a:t>
            </a:r>
            <a:r>
              <a:rPr lang="en-US" dirty="0"/>
              <a:t>+=1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arr</a:t>
            </a:r>
            <a:r>
              <a:rPr lang="en-US" dirty="0"/>
              <a:t>)  		#  </a:t>
            </a:r>
            <a:r>
              <a:rPr lang="en-US" dirty="0" err="1"/>
              <a:t>Natija</a:t>
            </a:r>
            <a:r>
              <a:rPr lang="en-US" dirty="0"/>
              <a:t>:  [2,  4,  6]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1017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F67C81-04C5-4B42-AC11-C2AD15FE6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Siklning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navbatdagi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itersiyasiga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o’tish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09B78C-73F3-4C47-8B8E-24D0F5D19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4583"/>
            <a:ext cx="10375232" cy="25165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sikldagi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instruksiyalar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bajarilmay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navbatdagi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iterasiyasiga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489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7FA2FF-8E96-43C5-9940-42ED7A7AB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6445"/>
            <a:ext cx="10515600" cy="1325563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 dan 100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dan 10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oraliqqa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kirmaydigan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chop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etishni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ko’rib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chiqamiz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A381F2-1513-4DB6-99CC-80143303A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6472"/>
            <a:ext cx="10515600" cy="19182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range (l, 101):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if  4 &lt;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11: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continue 	#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siklning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keying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iterasiyasiga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o’tamiz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print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407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C9BF87-366A-4F00-8CBF-F39F9BD7D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to’xtatish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BF825B-AAE3-4BD7-96CE-4A41F44ED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92" y="1023368"/>
            <a:ext cx="10455215" cy="10592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bajarilishini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zudlik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to’xtatish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imkonini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dan l00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chop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etishning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chiqamiz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35242AD7-0507-4D88-A334-9F2464DEBEA5}"/>
              </a:ext>
            </a:extLst>
          </p:cNvPr>
          <p:cNvSpPr txBox="1">
            <a:spLocks/>
          </p:cNvSpPr>
          <p:nvPr/>
        </p:nvSpPr>
        <p:spPr>
          <a:xfrm>
            <a:off x="898585" y="2132995"/>
            <a:ext cx="10455215" cy="30342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1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True: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100: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break #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to’xtatish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+ = 1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26FAB361-953C-4B78-B268-7FD657526D0E}"/>
              </a:ext>
            </a:extLst>
          </p:cNvPr>
          <p:cNvSpPr txBox="1">
            <a:spLocks/>
          </p:cNvSpPr>
          <p:nvPr/>
        </p:nvSpPr>
        <p:spPr>
          <a:xfrm>
            <a:off x="838200" y="5433655"/>
            <a:ext cx="10455215" cy="1059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biz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True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ko’rsatdik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cheksiz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break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operatoridan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foydalanilgani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sababli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106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394</Words>
  <Application>Microsoft Office PowerPoint</Application>
  <PresentationFormat>Широкоэкранный</PresentationFormat>
  <Paragraphs>66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8-dars. While sikli. continue operatori. break operatori</vt:lpstr>
      <vt:lpstr>while takrorlash operatori</vt:lpstr>
      <vt:lpstr>While siklining bajarilish tartibi:</vt:lpstr>
      <vt:lpstr>Misol. 1 dan 100 gacha sonlarni chop etish</vt:lpstr>
      <vt:lpstr>Misol. 100 dan 1 gacha sonlarni chop etish</vt:lpstr>
      <vt:lpstr>misol. Ro’yxaty elementlarini saralsh</vt:lpstr>
      <vt:lpstr>continue operatori. Siklning navbatdagi itersiyasiga o’tish</vt:lpstr>
      <vt:lpstr>Misol sifatida   1 dan 100 gacha bo’lagan butun sonlardan 5 dan 10 gacha oraliqqa kirmaydigan butun sonlar chop etishni ko’rib chiqamiz </vt:lpstr>
      <vt:lpstr>break operatori. Siklni to’xtatish</vt:lpstr>
      <vt:lpstr>Misol. Noaniq miqdordagi sonlar yig’indisini hisoblash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Ma’lumot tipini aniqlash. Ma’lumot tipini o’zgartirish. O’zgaruvchini o’chirish</dc:title>
  <dc:creator>user</dc:creator>
  <cp:lastModifiedBy>126admin</cp:lastModifiedBy>
  <cp:revision>48</cp:revision>
  <dcterms:created xsi:type="dcterms:W3CDTF">2020-08-08T10:44:38Z</dcterms:created>
  <dcterms:modified xsi:type="dcterms:W3CDTF">2020-10-23T05:38:15Z</dcterms:modified>
</cp:coreProperties>
</file>