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E3433-0845-4256-AD03-3AB750A71F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D7733E6-0F87-42E7-BD7D-2292D31AA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4085BC5-E694-449D-B969-59F600901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844B2C-B42A-4E76-9644-08C28AE2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D4F214-CB07-498D-933F-82418373A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4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B43812-0605-4957-A227-3B539833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C003A64-B816-4595-8A6E-C73E8537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CF3257-8AE6-4EA3-A172-02D09030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E4356E-E0BD-4E73-9285-813332DC1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D9255B-F5E7-4C6C-B5B6-3B3E9A1C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52FE3F6-AEDB-4DA4-990C-766394E1C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8E09FAB-2FCB-496B-9930-6311439F5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7EEACE-176C-4715-9F0E-0E02D10BD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B5275E-215B-465D-8C24-C686D4D3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F5519D-56AF-4822-BF1E-DFF5DA3C5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64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51013E-E2A2-4667-9E9B-A19D6291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3A0A9-FEDA-466D-A6EF-BAA3F965B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C7D52-52D3-4D29-A68C-48FA711A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912D60-13B8-4AAB-84BA-D44F5088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11815E-E810-48F5-9501-3BB8C84A4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435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492DD-9E61-4199-B218-E0101E03B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5B60C9-BC98-466B-80D4-F3FB04832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0293E73-C2B4-4EE8-BEA1-88D8161D0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B39C5E-7696-4F65-854A-10352DFDB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C77F66-83D4-42B6-8FA1-464385251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54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6D260-A7B2-4AF7-B049-99634BB70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82FC43-D023-44CB-B6DF-54BD425DF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7B02618-B506-439B-AA7B-193E9D02D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7740199-087C-41EF-9719-B8C9544B4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D6C5C5-125A-47BD-9971-1915214E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591CDF-D493-4FDF-B881-8A77FBE89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6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D7AA25-5B96-4B87-A787-7A8BBC05D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F7318C-A8C2-4B96-9611-709634EDA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6BEE1DD-7FED-4176-8444-DA090B069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C3816F-E692-41E2-B036-FFA086E153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65F9B9-D5E1-460D-9346-6BD9928CC8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D7CEB60-EFB9-4F9F-921C-B4D6DB190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982858-AAEB-4459-80BD-2A517D9E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07E4434-85EE-4F7C-9A6F-C151463FA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966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A2C5AC-0B13-4E27-AF17-353F3B132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89D5E37-C8DD-4EDC-851D-BE0D6C0EA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5D0ED93-A92D-48DF-B952-A40F465F1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487CB3-C4AB-4B64-8BAB-5FA76192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81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948B66-2C42-4966-AFE1-A3AF78015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6C6D38-FD46-4696-B32E-D0B09C8B0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B8E88ED-FBE3-4A21-A9EB-8540A3A49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89EA1-CC02-4907-92B8-50BD4B572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0223DA-E1CF-4A71-8F38-EE85143C6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0C13A72-1D63-47BF-9422-84AA0ED59C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265AF3-3C3C-45A3-82B3-CAAF7D0D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DB1CF1F-FC2F-46D6-983C-6F6828F1E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AA185C-EDD1-427E-B878-9DCEB15F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396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3593-9001-4E46-B51C-2F494F20C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CFB8D31-3656-411D-9F79-C0A4BE42A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5DF5F2-4D28-4B3E-B531-9876DE5A5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077C2D-5CCB-4D64-8305-8F65DAE00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0DAC70-A708-47FF-975B-914935FF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B7C365-0B63-4BEA-92AF-F91BDC884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586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tx2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9ED1A0-7EC4-4F26-9F2E-C3BC7BFA7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C742BF2-D1AF-4B93-BE48-9A6D0162D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9BF55F-71FB-477D-B7BC-C30C3C616F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8FE77-9AAE-4A21-BBF7-DE675B2F12AC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3ED785-4BFA-4588-9537-1417710DE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B4F175-EBF2-401D-BA16-4BE4EA8BDA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64FB6-361F-4BA8-9DAF-839C602716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69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E59FA6-1508-4EB5-BDDF-94B91EC1C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7938" indent="-7938" algn="just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dars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metodlari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889670-51AF-4FF5-AE10-AC5724A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7163"/>
            <a:ext cx="10151853" cy="341060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Sonlar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Sonlar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bilan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ishlashning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tashqi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funksiya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va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metodlari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math moduli.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Matematik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funksiyalar</a:t>
            </a:r>
            <a:r>
              <a:rPr lang="en-US" sz="36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 </a:t>
            </a:r>
            <a:endParaRPr lang="ru-RU" sz="36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254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10ED4E-98FF-4581-ABE0-EBB4618AB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formatda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yoziladi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A096BA-12CC-45C1-B1BA-3B23AD1AD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+ &lt;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Mavhum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&gt;J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yerda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ixtiyoriy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registrda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bo’lishi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2+ 5J,  8j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((2+ 5j),  8j )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973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EA5DF9-E4FB-4ED4-8E9B-AA4D0D9AA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0649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metodlari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175409-36C4-41C6-9199-7010D0699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 ([&lt;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&gt;[,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Sanoq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sistemasi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&gt;]])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Ikkinchi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parametr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sanoq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sistemasini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anglatib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majburiy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odatiy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</a:p>
          <a:p>
            <a:pPr marL="0" lv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int(7. 5),  int ("71",  10) ,  int ("0o71",  8) ,  int ("0xA",  16)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(7,  71,  57,  10)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(), 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("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0b11111111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 2) 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(0,  255) 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681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193213-57AA-4DF1-954B-ED69D956B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1418"/>
          </a:xfrm>
        </p:spPr>
        <p:txBody>
          <a:bodyPr>
            <a:no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metodlari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CAF2EB-BB29-4F65-AB70-EE1C756BE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3962"/>
            <a:ext cx="10515600" cy="4883001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float([&lt;Son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son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float (7),  float ("7.1") ,  float ("12.")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(7 .0,  7.1, 12.0)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&gt;&gt;&gt;float ("inf") ,  float ("-Infinity" ),  float ("nan"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(inf, -inf,  nan)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float  ()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 (&lt;Son&gt; )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ikkilikka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ko’rinishida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bin(255),  bin(l) ,  bin(- 45)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('0b1111111' ,  '0b1' ,  '-0b101101')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4889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DFC7B3-1562-483C-9C58-5CA575E1B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metodlari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09CD81-5762-42CB-9A72-BE1E26238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 (&lt;Son&gt; )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sakkizlik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ko’rinishida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&gt;&gt;&gt;  oct(7),  oct(8),  oct(64)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('0o7 '  ,  '0ol0 '  ,  '0ol00' 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hex (&lt;Son&gt; )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oltilik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ko’rinishida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qilinadi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&gt;&gt;&gt;  hex (l0) ,  hex(l6) ,  hex (255)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('0ха' ,  '0xl0' ,  '0xff ') 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19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550896-6DE1-4A95-8AF0-3D6D2C234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430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metodlari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11DAE5-3A12-45D7-B575-AFAC020A4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54347"/>
            <a:ext cx="10703943" cy="4822616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round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(&lt;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[,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Nuqtadan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ketyingi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&gt;])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yaqin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aylantiriladi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yaqin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juft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aylantiriladi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round (0.49),  round (0.50),  round(0.51)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(0, 0, 1)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round (1.49), round(l.50),  round (l.51)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(1, 2,  2)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round  (2.49),  round(2.50),  round(2.51)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(2, 2, 3)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round(3.49),  round(3.50),  round(3.51)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(3,  4,  4)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801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02AA46-47E8-4D68-8591-6B18CB053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ishlashning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funksiya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metodlari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277B8D-812D-4846-9FEB-0F2E55D30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 (&lt;Son&gt;)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absolyut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qiymatini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qaytaradi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abs (-10) ,  abs (l0) ,  abs (-12.5 )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(1 0,  10,  12 .  5)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 (&lt;Son&gt;, 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[,  &lt;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Bo’luvchi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&gt;])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&lt;Son&gt;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&lt;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Daraja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pow (l0,  2),  10**2,  pow (3, 3),  3**3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(100,  100,  27,  27 )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75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500A8-D479-4E95-ACAA-C87F2BF4A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AAF959-6B0A-4A60-9C0A-90371E15D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0948" y="183425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Python 3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dasturlash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tili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turlarni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qo’llaydi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0" indent="0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45, 6, -7, 0, 124). Son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kattaligi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faqat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tezkor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xotira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sig’imiga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bog’liq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float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2.2101, 0.0025, 7.987456)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2+5j, 3+1j).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38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8ECAF6-8C8B-4A7F-A696-0C152CD85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0980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55D5F6-CB68-466C-A976-2C7B4648D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106"/>
            <a:ext cx="10515600" cy="4770857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sodda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tip,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murakkabroq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murakkabi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kompleks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sondir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tarzda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ishtirok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o’tkaziladi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73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E0699B-F011-4914-BC1F-FD62E57D7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38449" cy="1480928"/>
          </a:xfrm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sakkizlik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oltilik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avtomatik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butun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songa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zgartiriladi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F757AE-5591-4A73-BB7E-AE2C47129D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80897"/>
            <a:ext cx="10902351" cy="4411275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0b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0B)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belgisidan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boshlanuvchi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raqamlari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kombinatsiyasidan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11111111,  0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101101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(255, 45)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belgisidan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boshlanuvchi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dan 7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raqamlar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kombinatsiyasidan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sakkizlik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son: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0o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,  0о12,  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777,  0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7 , 0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12,  0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777 </a:t>
            </a:r>
          </a:p>
          <a:p>
            <a:pPr marL="0" indent="0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(7,  10,  511,  7,  10,  511) </a:t>
            </a:r>
          </a:p>
        </p:txBody>
      </p:sp>
    </p:spTree>
    <p:extLst>
      <p:ext uri="{BB962C8B-B14F-4D97-AF65-F5344CB8AC3E}">
        <p14:creationId xmlns:p14="http://schemas.microsoft.com/office/powerpoint/2010/main" val="823330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C536B3-1780-419A-8966-565BE71B6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F29B44-7D63-4F10-987F-1B206FC1B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0x(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0X)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belgisidan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boshlanuvchi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 dan 9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raqamlar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dan 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harflar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kombinatsiyasidan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o’n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oltilik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0x9, 0xA,  0x10,  0xFFF,  0xfff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(9,  10,  16,  4095,  40 95) </a:t>
            </a:r>
          </a:p>
          <a:p>
            <a:pPr marL="0" lv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nuqta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eksponsial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shaklidan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kombinasiyasi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ifodalanadi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10.,  .14,  3.14,  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20,  2.5e-12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(10.0, 0.14, 3.14, 1.le+21, 2.5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-12 )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12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4D80DE-0D17-4851-8E9F-0C592A75C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D79A6A5-033F-4203-BB3C-0FFA35086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Haqiyqiy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aniqligi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chegarasini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e’tiborga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bo’ladi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keyingi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g’ayritabiy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ko’rinishi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0.3 - 0.1  - 0.1  - 0.1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-2 . 77555 75615 62891 4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-17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aslida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biz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kurib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kurganimizdek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boldik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451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FE0133-1689-4118-AF43-3B4FCB281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85062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Agar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fiksirlangan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erishmoqchi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bo’lsak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decimal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modulidan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foydalanishimiz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from decimal import  Decimal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Decimal("0.3")-Decimal("0.1")-Decimal("0.1")-Decimal("0.1")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Decimal('0.0')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29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032929-758F-4D70-9EBE-D97A5C2D4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Bundan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tashqari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fractions moduli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ifodalash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yaratishda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surat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mahrajni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bitta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ko’rsatish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F39837-79E6-4724-98F1-9CEF0F5189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10977" cy="48857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4/5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yaratamiz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from  fractions  import Fraction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Fraction (4, 5)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(4,  5)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½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quyidagi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uchta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yaratish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Fraction (1,  2)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(l,  2)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Fraction  ("0.5"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(l,  2)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Fraction (0 .5 )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(l,  2)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39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7CD7B5-DC2E-4F19-9B12-587D7DD56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F6AF381-43EE-4E0C-A5A3-6B37842E7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ustida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oddiy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sonlar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arifmetik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Fraction (9, 5) - Fraction (2,  3)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(l7,  15)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Fraction ("0.3")  - Fraction ("0.1")  - Fraction (" 0.l ")  - Fraction (" 0.1 ")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(0,1)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&gt;&gt;&gt;  float (Fraction (0,  1))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417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1186</Words>
  <Application>Microsoft Office PowerPoint</Application>
  <PresentationFormat>Широкоэкранный</PresentationFormat>
  <Paragraphs>110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Тема Office</vt:lpstr>
      <vt:lpstr>9-dars. Sonlar. Sonlar bilan ishlashning tashqi funksiya va metodlari.</vt:lpstr>
      <vt:lpstr>Sonlar</vt:lpstr>
      <vt:lpstr>Sonlar</vt:lpstr>
      <vt:lpstr>Sonni ikkilik, sakkizlik yoki o’n oltilik shaklda ham ko’rsatish mumkin. Bunday sonlar avtomatik o’nlik butun songa o’zgartiriladi. </vt:lpstr>
      <vt:lpstr>Sonlar</vt:lpstr>
      <vt:lpstr>Sonlar</vt:lpstr>
      <vt:lpstr>Презентация PowerPoint</vt:lpstr>
      <vt:lpstr>Bundan tashqari fractions moduli yordamida kasr sonni ham ifodalash mumkin.  Kasr soni yaratishda ikki sonni yani surat va mahrajni bitta son yoki satr sifatida ko’rsatish mumkin. </vt:lpstr>
      <vt:lpstr>Презентация PowerPoint</vt:lpstr>
      <vt:lpstr>Kompleks son quyidagi formatda yoziladi: </vt:lpstr>
      <vt:lpstr>Sonlar bilan ishlashning tashqi funksiya va metodlari</vt:lpstr>
      <vt:lpstr>Sonlar bilan ishlashning tashqi funksiya va metodlari</vt:lpstr>
      <vt:lpstr>Sonlar bilan ishlashning tashqi funksiya va metodlari</vt:lpstr>
      <vt:lpstr>Sonlar bilan ishlashning tashqi funksiya va metodlari</vt:lpstr>
      <vt:lpstr>Sonlar bilan ishlashning tashqi funksiya va metodlari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Ma’lumot tipini aniqlash. Ma’lumot tipini o’zgartirish. O’zgaruvchini o’chirish</dc:title>
  <dc:creator>user</dc:creator>
  <cp:lastModifiedBy>126admin</cp:lastModifiedBy>
  <cp:revision>65</cp:revision>
  <dcterms:created xsi:type="dcterms:W3CDTF">2020-08-08T10:44:38Z</dcterms:created>
  <dcterms:modified xsi:type="dcterms:W3CDTF">2020-10-30T04:06:15Z</dcterms:modified>
</cp:coreProperties>
</file>